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43" r:id="rId1"/>
  </p:sldMasterIdLst>
  <p:sldIdLst>
    <p:sldId id="256" r:id="rId2"/>
    <p:sldId id="257" r:id="rId3"/>
    <p:sldId id="258" r:id="rId4"/>
    <p:sldId id="259" r:id="rId5"/>
    <p:sldId id="260" r:id="rId6"/>
    <p:sldId id="261" r:id="rId7"/>
    <p:sldId id="264" r:id="rId8"/>
    <p:sldId id="271" r:id="rId9"/>
    <p:sldId id="266" r:id="rId10"/>
    <p:sldId id="262" r:id="rId11"/>
    <p:sldId id="263" r:id="rId12"/>
    <p:sldId id="265" r:id="rId13"/>
    <p:sldId id="267" r:id="rId14"/>
    <p:sldId id="272" r:id="rId15"/>
  </p:sldIdLst>
  <p:sldSz cx="12192000" cy="6858000"/>
  <p:notesSz cx="6858000" cy="9144000"/>
  <p:defaultTextStyle>
    <a:defPPr>
      <a:defRPr lang="en-US"/>
    </a:defPPr>
    <a:lvl1pPr algn="l" defTabSz="457200" rtl="0" eaLnBrk="0" fontAlgn="base" hangingPunct="0">
      <a:spcBef>
        <a:spcPct val="0"/>
      </a:spcBef>
      <a:spcAft>
        <a:spcPct val="0"/>
      </a:spcAft>
      <a:defRPr kern="1200">
        <a:solidFill>
          <a:schemeClr val="tx1"/>
        </a:solidFill>
        <a:latin typeface="Trebuchet MS" panose="020B0603020202020204" pitchFamily="34" charset="0"/>
        <a:ea typeface="+mn-ea"/>
        <a:cs typeface="+mn-cs"/>
      </a:defRPr>
    </a:lvl1pPr>
    <a:lvl2pPr marL="457200" algn="l" defTabSz="457200" rtl="0" eaLnBrk="0" fontAlgn="base" hangingPunct="0">
      <a:spcBef>
        <a:spcPct val="0"/>
      </a:spcBef>
      <a:spcAft>
        <a:spcPct val="0"/>
      </a:spcAft>
      <a:defRPr kern="1200">
        <a:solidFill>
          <a:schemeClr val="tx1"/>
        </a:solidFill>
        <a:latin typeface="Trebuchet MS" panose="020B0603020202020204" pitchFamily="34" charset="0"/>
        <a:ea typeface="+mn-ea"/>
        <a:cs typeface="+mn-cs"/>
      </a:defRPr>
    </a:lvl2pPr>
    <a:lvl3pPr marL="914400" algn="l" defTabSz="457200" rtl="0" eaLnBrk="0" fontAlgn="base" hangingPunct="0">
      <a:spcBef>
        <a:spcPct val="0"/>
      </a:spcBef>
      <a:spcAft>
        <a:spcPct val="0"/>
      </a:spcAft>
      <a:defRPr kern="1200">
        <a:solidFill>
          <a:schemeClr val="tx1"/>
        </a:solidFill>
        <a:latin typeface="Trebuchet MS" panose="020B0603020202020204" pitchFamily="34" charset="0"/>
        <a:ea typeface="+mn-ea"/>
        <a:cs typeface="+mn-cs"/>
      </a:defRPr>
    </a:lvl3pPr>
    <a:lvl4pPr marL="1371600" algn="l" defTabSz="457200" rtl="0" eaLnBrk="0" fontAlgn="base" hangingPunct="0">
      <a:spcBef>
        <a:spcPct val="0"/>
      </a:spcBef>
      <a:spcAft>
        <a:spcPct val="0"/>
      </a:spcAft>
      <a:defRPr kern="1200">
        <a:solidFill>
          <a:schemeClr val="tx1"/>
        </a:solidFill>
        <a:latin typeface="Trebuchet MS" panose="020B0603020202020204" pitchFamily="34" charset="0"/>
        <a:ea typeface="+mn-ea"/>
        <a:cs typeface="+mn-cs"/>
      </a:defRPr>
    </a:lvl4pPr>
    <a:lvl5pPr marL="1828800" algn="l" defTabSz="457200" rtl="0" eaLnBrk="0" fontAlgn="base" hangingPunct="0">
      <a:spcBef>
        <a:spcPct val="0"/>
      </a:spcBef>
      <a:spcAft>
        <a:spcPct val="0"/>
      </a:spcAft>
      <a:defRPr kern="1200">
        <a:solidFill>
          <a:schemeClr val="tx1"/>
        </a:solidFill>
        <a:latin typeface="Trebuchet MS" panose="020B0603020202020204" pitchFamily="34" charset="0"/>
        <a:ea typeface="+mn-ea"/>
        <a:cs typeface="+mn-cs"/>
      </a:defRPr>
    </a:lvl5pPr>
    <a:lvl6pPr marL="2286000" algn="l" defTabSz="914400" rtl="0" eaLnBrk="1" latinLnBrk="0" hangingPunct="1">
      <a:defRPr kern="1200">
        <a:solidFill>
          <a:schemeClr val="tx1"/>
        </a:solidFill>
        <a:latin typeface="Trebuchet MS" panose="020B0603020202020204" pitchFamily="34" charset="0"/>
        <a:ea typeface="+mn-ea"/>
        <a:cs typeface="+mn-cs"/>
      </a:defRPr>
    </a:lvl6pPr>
    <a:lvl7pPr marL="2743200" algn="l" defTabSz="914400" rtl="0" eaLnBrk="1" latinLnBrk="0" hangingPunct="1">
      <a:defRPr kern="1200">
        <a:solidFill>
          <a:schemeClr val="tx1"/>
        </a:solidFill>
        <a:latin typeface="Trebuchet MS" panose="020B0603020202020204" pitchFamily="34" charset="0"/>
        <a:ea typeface="+mn-ea"/>
        <a:cs typeface="+mn-cs"/>
      </a:defRPr>
    </a:lvl7pPr>
    <a:lvl8pPr marL="3200400" algn="l" defTabSz="914400" rtl="0" eaLnBrk="1" latinLnBrk="0" hangingPunct="1">
      <a:defRPr kern="1200">
        <a:solidFill>
          <a:schemeClr val="tx1"/>
        </a:solidFill>
        <a:latin typeface="Trebuchet MS" panose="020B0603020202020204" pitchFamily="34" charset="0"/>
        <a:ea typeface="+mn-ea"/>
        <a:cs typeface="+mn-cs"/>
      </a:defRPr>
    </a:lvl8pPr>
    <a:lvl9pPr marL="3657600" algn="l" defTabSz="914400" rtl="0" eaLnBrk="1" latinLnBrk="0" hangingPunct="1">
      <a:defRPr kern="1200">
        <a:solidFill>
          <a:schemeClr val="tx1"/>
        </a:solidFill>
        <a:latin typeface="Trebuchet MS" panose="020B0603020202020204"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sh Chouhan" initials="AC" lastIdx="1" clrIdx="0">
    <p:extLst>
      <p:ext uri="{19B8F6BF-5375-455C-9EA6-DF929625EA0E}">
        <p15:presenceInfo xmlns:p15="http://schemas.microsoft.com/office/powerpoint/2012/main" userId="d7e419f524458c7c"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EC940"/>
    <a:srgbClr val="16C7D2"/>
    <a:srgbClr val="263C45"/>
    <a:srgbClr val="1D6E2C"/>
    <a:srgbClr val="CBE5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721" autoAdjust="0"/>
    <p:restoredTop sz="94660"/>
  </p:normalViewPr>
  <p:slideViewPr>
    <p:cSldViewPr snapToGrid="0">
      <p:cViewPr varScale="1">
        <p:scale>
          <a:sx n="67" d="100"/>
          <a:sy n="67" d="100"/>
        </p:scale>
        <p:origin x="1158" y="72"/>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commentAuthors" Target="commentAuthors.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4" name="Group 6">
            <a:extLst>
              <a:ext uri="{FF2B5EF4-FFF2-40B4-BE49-F238E27FC236}">
                <a16:creationId xmlns:a16="http://schemas.microsoft.com/office/drawing/2014/main" id="{74D70F0A-BA2A-20F3-83DD-2D9563C72435}"/>
              </a:ext>
            </a:extLst>
          </p:cNvPr>
          <p:cNvGrpSpPr>
            <a:grpSpLocks/>
          </p:cNvGrpSpPr>
          <p:nvPr/>
        </p:nvGrpSpPr>
        <p:grpSpPr bwMode="auto">
          <a:xfrm>
            <a:off x="0" y="-7938"/>
            <a:ext cx="12192000" cy="6865938"/>
            <a:chOff x="0" y="-8467"/>
            <a:chExt cx="12192000" cy="6866467"/>
          </a:xfrm>
        </p:grpSpPr>
        <p:cxnSp>
          <p:nvCxnSpPr>
            <p:cNvPr id="5" name="Straight Connector 4">
              <a:extLst>
                <a:ext uri="{FF2B5EF4-FFF2-40B4-BE49-F238E27FC236}">
                  <a16:creationId xmlns:a16="http://schemas.microsoft.com/office/drawing/2014/main" id="{1170C9A9-CD05-7737-29AA-0448C2F0CA7A}"/>
                </a:ext>
              </a:extLst>
            </p:cNvPr>
            <p:cNvCxnSpPr/>
            <p:nvPr/>
          </p:nvCxnSpPr>
          <p:spPr>
            <a:xfrm>
              <a:off x="9371013" y="-528"/>
              <a:ext cx="1219200" cy="6858528"/>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6" name="Straight Connector 5">
              <a:extLst>
                <a:ext uri="{FF2B5EF4-FFF2-40B4-BE49-F238E27FC236}">
                  <a16:creationId xmlns:a16="http://schemas.microsoft.com/office/drawing/2014/main" id="{C0DD7DA7-64B7-8CEF-396E-995D49A3BD7F}"/>
                </a:ext>
              </a:extLst>
            </p:cNvPr>
            <p:cNvCxnSpPr/>
            <p:nvPr/>
          </p:nvCxnSpPr>
          <p:spPr>
            <a:xfrm flipH="1">
              <a:off x="7424738" y="3681168"/>
              <a:ext cx="4764087" cy="3176832"/>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7" name="Rectangle 23">
              <a:extLst>
                <a:ext uri="{FF2B5EF4-FFF2-40B4-BE49-F238E27FC236}">
                  <a16:creationId xmlns:a16="http://schemas.microsoft.com/office/drawing/2014/main" id="{327A860F-D11C-9F7E-ED01-22221A7B97B8}"/>
                </a:ext>
              </a:extLst>
            </p:cNvPr>
            <p:cNvSpPr/>
            <p:nvPr/>
          </p:nvSpPr>
          <p:spPr>
            <a:xfrm>
              <a:off x="9182100" y="-8467"/>
              <a:ext cx="3006725"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8" name="Rectangle 25">
              <a:extLst>
                <a:ext uri="{FF2B5EF4-FFF2-40B4-BE49-F238E27FC236}">
                  <a16:creationId xmlns:a16="http://schemas.microsoft.com/office/drawing/2014/main" id="{7A31E02A-CE3D-FAA6-84BF-3936D7F6BA1D}"/>
                </a:ext>
              </a:extLst>
            </p:cNvPr>
            <p:cNvSpPr/>
            <p:nvPr/>
          </p:nvSpPr>
          <p:spPr>
            <a:xfrm>
              <a:off x="9602788" y="-8467"/>
              <a:ext cx="2589212"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9" name="Isosceles Triangle 8">
              <a:extLst>
                <a:ext uri="{FF2B5EF4-FFF2-40B4-BE49-F238E27FC236}">
                  <a16:creationId xmlns:a16="http://schemas.microsoft.com/office/drawing/2014/main" id="{C7DBEA09-0A94-9A31-BE76-4EDDE8BD9D94}"/>
                </a:ext>
              </a:extLst>
            </p:cNvPr>
            <p:cNvSpPr/>
            <p:nvPr/>
          </p:nvSpPr>
          <p:spPr>
            <a:xfrm>
              <a:off x="8932863" y="3047706"/>
              <a:ext cx="3259137" cy="3810294"/>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27">
              <a:extLst>
                <a:ext uri="{FF2B5EF4-FFF2-40B4-BE49-F238E27FC236}">
                  <a16:creationId xmlns:a16="http://schemas.microsoft.com/office/drawing/2014/main" id="{0C55F1AD-8C52-44CA-C670-B8501EA0E0D6}"/>
                </a:ext>
              </a:extLst>
            </p:cNvPr>
            <p:cNvSpPr/>
            <p:nvPr/>
          </p:nvSpPr>
          <p:spPr>
            <a:xfrm>
              <a:off x="9334500" y="-8467"/>
              <a:ext cx="2854325"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28">
              <a:extLst>
                <a:ext uri="{FF2B5EF4-FFF2-40B4-BE49-F238E27FC236}">
                  <a16:creationId xmlns:a16="http://schemas.microsoft.com/office/drawing/2014/main" id="{B3159DFB-42BC-BD2D-A922-46E37380FD15}"/>
                </a:ext>
              </a:extLst>
            </p:cNvPr>
            <p:cNvSpPr/>
            <p:nvPr/>
          </p:nvSpPr>
          <p:spPr>
            <a:xfrm>
              <a:off x="10898188" y="-8467"/>
              <a:ext cx="1290637"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29">
              <a:extLst>
                <a:ext uri="{FF2B5EF4-FFF2-40B4-BE49-F238E27FC236}">
                  <a16:creationId xmlns:a16="http://schemas.microsoft.com/office/drawing/2014/main" id="{CEB4DA46-BE80-7E90-1927-8CB2E364AD9E}"/>
                </a:ext>
              </a:extLst>
            </p:cNvPr>
            <p:cNvSpPr/>
            <p:nvPr/>
          </p:nvSpPr>
          <p:spPr>
            <a:xfrm>
              <a:off x="10939463" y="-8467"/>
              <a:ext cx="1249362"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Isosceles Triangle 12">
              <a:extLst>
                <a:ext uri="{FF2B5EF4-FFF2-40B4-BE49-F238E27FC236}">
                  <a16:creationId xmlns:a16="http://schemas.microsoft.com/office/drawing/2014/main" id="{891DE34F-0C1A-6171-1BE4-934ACA051AAF}"/>
                </a:ext>
              </a:extLst>
            </p:cNvPr>
            <p:cNvSpPr/>
            <p:nvPr/>
          </p:nvSpPr>
          <p:spPr>
            <a:xfrm>
              <a:off x="10371138" y="3589086"/>
              <a:ext cx="1817687" cy="3268914"/>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id="{56A02C82-E26E-FB23-8DA5-6F89321D0069}"/>
                </a:ext>
              </a:extLst>
            </p:cNvPr>
            <p:cNvSpPr/>
            <p:nvPr/>
          </p:nvSpPr>
          <p:spPr>
            <a:xfrm rot="10800000">
              <a:off x="0" y="-528"/>
              <a:ext cx="842963" cy="5666225"/>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15" name="Date Placeholder 3">
            <a:extLst>
              <a:ext uri="{FF2B5EF4-FFF2-40B4-BE49-F238E27FC236}">
                <a16:creationId xmlns:a16="http://schemas.microsoft.com/office/drawing/2014/main" id="{324CFEEC-BE64-CB00-5F8D-B4EE2EDE0624}"/>
              </a:ext>
            </a:extLst>
          </p:cNvPr>
          <p:cNvSpPr>
            <a:spLocks noGrp="1"/>
          </p:cNvSpPr>
          <p:nvPr>
            <p:ph type="dt" sz="half" idx="10"/>
          </p:nvPr>
        </p:nvSpPr>
        <p:spPr/>
        <p:txBody>
          <a:bodyPr/>
          <a:lstStyle>
            <a:lvl1pPr>
              <a:defRPr/>
            </a:lvl1pPr>
          </a:lstStyle>
          <a:p>
            <a:pPr>
              <a:defRPr/>
            </a:pPr>
            <a:fld id="{A8F4E720-2AD5-4410-A841-4EA47B101B24}" type="datetimeFigureOut">
              <a:rPr lang="en-US"/>
              <a:pPr>
                <a:defRPr/>
              </a:pPr>
              <a:t>3/24/2024</a:t>
            </a:fld>
            <a:endParaRPr lang="en-US"/>
          </a:p>
        </p:txBody>
      </p:sp>
      <p:sp>
        <p:nvSpPr>
          <p:cNvPr id="16" name="Footer Placeholder 4">
            <a:extLst>
              <a:ext uri="{FF2B5EF4-FFF2-40B4-BE49-F238E27FC236}">
                <a16:creationId xmlns:a16="http://schemas.microsoft.com/office/drawing/2014/main" id="{C04CE83C-2278-AD8A-B4FC-6487E065175E}"/>
              </a:ext>
            </a:extLst>
          </p:cNvPr>
          <p:cNvSpPr>
            <a:spLocks noGrp="1"/>
          </p:cNvSpPr>
          <p:nvPr>
            <p:ph type="ftr" sz="quarter" idx="11"/>
          </p:nvPr>
        </p:nvSpPr>
        <p:spPr/>
        <p:txBody>
          <a:bodyPr/>
          <a:lstStyle>
            <a:lvl1pPr>
              <a:defRPr/>
            </a:lvl1pPr>
          </a:lstStyle>
          <a:p>
            <a:pPr>
              <a:defRPr/>
            </a:pPr>
            <a:endParaRPr lang="en-US"/>
          </a:p>
        </p:txBody>
      </p:sp>
      <p:sp>
        <p:nvSpPr>
          <p:cNvPr id="17" name="Slide Number Placeholder 5">
            <a:extLst>
              <a:ext uri="{FF2B5EF4-FFF2-40B4-BE49-F238E27FC236}">
                <a16:creationId xmlns:a16="http://schemas.microsoft.com/office/drawing/2014/main" id="{98D8B054-7B23-A4F2-56C1-F22E151E0FAF}"/>
              </a:ext>
            </a:extLst>
          </p:cNvPr>
          <p:cNvSpPr>
            <a:spLocks noGrp="1"/>
          </p:cNvSpPr>
          <p:nvPr>
            <p:ph type="sldNum" sz="quarter" idx="12"/>
          </p:nvPr>
        </p:nvSpPr>
        <p:spPr/>
        <p:txBody>
          <a:bodyPr/>
          <a:lstStyle>
            <a:lvl1pPr>
              <a:defRPr/>
            </a:lvl1pPr>
          </a:lstStyle>
          <a:p>
            <a:pPr>
              <a:defRPr/>
            </a:pPr>
            <a:fld id="{5C0837B6-FA0E-4016-ABCF-8EDCCF1FE47C}" type="slidenum">
              <a:rPr lang="en-US" altLang="en-US"/>
              <a:pPr>
                <a:defRPr/>
              </a:pPr>
              <a:t>‹#›</a:t>
            </a:fld>
            <a:endParaRPr lang="en-US" altLang="en-US"/>
          </a:p>
        </p:txBody>
      </p:sp>
    </p:spTree>
    <p:extLst>
      <p:ext uri="{BB962C8B-B14F-4D97-AF65-F5344CB8AC3E}">
        <p14:creationId xmlns:p14="http://schemas.microsoft.com/office/powerpoint/2010/main" val="37148687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77E3DF6-E9D6-6FEF-96D8-ED88D5B3CC63}"/>
              </a:ext>
            </a:extLst>
          </p:cNvPr>
          <p:cNvSpPr>
            <a:spLocks noGrp="1"/>
          </p:cNvSpPr>
          <p:nvPr>
            <p:ph type="dt" sz="half" idx="10"/>
          </p:nvPr>
        </p:nvSpPr>
        <p:spPr/>
        <p:txBody>
          <a:bodyPr/>
          <a:lstStyle>
            <a:lvl1pPr>
              <a:defRPr/>
            </a:lvl1pPr>
          </a:lstStyle>
          <a:p>
            <a:pPr>
              <a:defRPr/>
            </a:pPr>
            <a:fld id="{55291F22-C75E-420F-8AE9-33A4E3B922C3}" type="datetimeFigureOut">
              <a:rPr lang="en-US"/>
              <a:pPr>
                <a:defRPr/>
              </a:pPr>
              <a:t>3/24/2024</a:t>
            </a:fld>
            <a:endParaRPr lang="en-US"/>
          </a:p>
        </p:txBody>
      </p:sp>
      <p:sp>
        <p:nvSpPr>
          <p:cNvPr id="5" name="Footer Placeholder 4">
            <a:extLst>
              <a:ext uri="{FF2B5EF4-FFF2-40B4-BE49-F238E27FC236}">
                <a16:creationId xmlns:a16="http://schemas.microsoft.com/office/drawing/2014/main" id="{1F8B2B5D-C02A-C765-1676-A3A6151B27D6}"/>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CC348C36-01FB-F82A-EE93-BD3DC187D16C}"/>
              </a:ext>
            </a:extLst>
          </p:cNvPr>
          <p:cNvSpPr>
            <a:spLocks noGrp="1"/>
          </p:cNvSpPr>
          <p:nvPr>
            <p:ph type="sldNum" sz="quarter" idx="12"/>
          </p:nvPr>
        </p:nvSpPr>
        <p:spPr/>
        <p:txBody>
          <a:bodyPr/>
          <a:lstStyle>
            <a:lvl1pPr>
              <a:defRPr/>
            </a:lvl1pPr>
          </a:lstStyle>
          <a:p>
            <a:pPr>
              <a:defRPr/>
            </a:pPr>
            <a:fld id="{92E82BE2-880D-46A0-A353-4F7863B29E43}" type="slidenum">
              <a:rPr lang="en-US" altLang="en-US"/>
              <a:pPr>
                <a:defRPr/>
              </a:pPr>
              <a:t>‹#›</a:t>
            </a:fld>
            <a:endParaRPr lang="en-US" altLang="en-US"/>
          </a:p>
        </p:txBody>
      </p:sp>
    </p:spTree>
    <p:extLst>
      <p:ext uri="{BB962C8B-B14F-4D97-AF65-F5344CB8AC3E}">
        <p14:creationId xmlns:p14="http://schemas.microsoft.com/office/powerpoint/2010/main" val="41317311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4" name="TextBox 6">
            <a:extLst>
              <a:ext uri="{FF2B5EF4-FFF2-40B4-BE49-F238E27FC236}">
                <a16:creationId xmlns:a16="http://schemas.microsoft.com/office/drawing/2014/main" id="{C9A4F173-0A41-05E7-A0DB-7972EB26B5CF}"/>
              </a:ext>
            </a:extLst>
          </p:cNvPr>
          <p:cNvSpPr txBox="1">
            <a:spLocks noChangeArrowheads="1"/>
          </p:cNvSpPr>
          <p:nvPr/>
        </p:nvSpPr>
        <p:spPr bwMode="auto">
          <a:xfrm>
            <a:off x="541338" y="790575"/>
            <a:ext cx="6096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Trebuchet MS" panose="020B0603020202020204" pitchFamily="34" charset="0"/>
              </a:defRPr>
            </a:lvl1pPr>
            <a:lvl2pPr marL="742950" indent="-285750">
              <a:defRPr>
                <a:solidFill>
                  <a:schemeClr val="tx1"/>
                </a:solidFill>
                <a:latin typeface="Trebuchet MS" panose="020B0603020202020204" pitchFamily="34" charset="0"/>
              </a:defRPr>
            </a:lvl2pPr>
            <a:lvl3pPr marL="1143000" indent="-228600">
              <a:defRPr>
                <a:solidFill>
                  <a:schemeClr val="tx1"/>
                </a:solidFill>
                <a:latin typeface="Trebuchet MS" panose="020B0603020202020204" pitchFamily="34" charset="0"/>
              </a:defRPr>
            </a:lvl3pPr>
            <a:lvl4pPr marL="1600200" indent="-228600">
              <a:defRPr>
                <a:solidFill>
                  <a:schemeClr val="tx1"/>
                </a:solidFill>
                <a:latin typeface="Trebuchet MS" panose="020B0603020202020204" pitchFamily="34" charset="0"/>
              </a:defRPr>
            </a:lvl4pPr>
            <a:lvl5pPr marL="2057400" indent="-228600">
              <a:defRPr>
                <a:solidFill>
                  <a:schemeClr val="tx1"/>
                </a:solidFill>
                <a:latin typeface="Trebuchet MS" panose="020B0603020202020204" pitchFamily="34" charset="0"/>
              </a:defRPr>
            </a:lvl5pPr>
            <a:lvl6pPr marL="2514600" indent="-228600" defTabSz="457200" fontAlgn="base">
              <a:spcBef>
                <a:spcPct val="0"/>
              </a:spcBef>
              <a:spcAft>
                <a:spcPct val="0"/>
              </a:spcAft>
              <a:defRPr>
                <a:solidFill>
                  <a:schemeClr val="tx1"/>
                </a:solidFill>
                <a:latin typeface="Trebuchet MS" panose="020B0603020202020204" pitchFamily="34" charset="0"/>
              </a:defRPr>
            </a:lvl6pPr>
            <a:lvl7pPr marL="2971800" indent="-228600" defTabSz="457200" fontAlgn="base">
              <a:spcBef>
                <a:spcPct val="0"/>
              </a:spcBef>
              <a:spcAft>
                <a:spcPct val="0"/>
              </a:spcAft>
              <a:defRPr>
                <a:solidFill>
                  <a:schemeClr val="tx1"/>
                </a:solidFill>
                <a:latin typeface="Trebuchet MS" panose="020B0603020202020204" pitchFamily="34" charset="0"/>
              </a:defRPr>
            </a:lvl7pPr>
            <a:lvl8pPr marL="3429000" indent="-228600" defTabSz="457200" fontAlgn="base">
              <a:spcBef>
                <a:spcPct val="0"/>
              </a:spcBef>
              <a:spcAft>
                <a:spcPct val="0"/>
              </a:spcAft>
              <a:defRPr>
                <a:solidFill>
                  <a:schemeClr val="tx1"/>
                </a:solidFill>
                <a:latin typeface="Trebuchet MS" panose="020B0603020202020204" pitchFamily="34" charset="0"/>
              </a:defRPr>
            </a:lvl8pPr>
            <a:lvl9pPr marL="3886200" indent="-228600" defTabSz="457200" fontAlgn="base">
              <a:spcBef>
                <a:spcPct val="0"/>
              </a:spcBef>
              <a:spcAft>
                <a:spcPct val="0"/>
              </a:spcAft>
              <a:defRPr>
                <a:solidFill>
                  <a:schemeClr val="tx1"/>
                </a:solidFill>
                <a:latin typeface="Trebuchet MS" panose="020B0603020202020204" pitchFamily="34" charset="0"/>
              </a:defRPr>
            </a:lvl9pPr>
          </a:lstStyle>
          <a:p>
            <a:pPr eaLnBrk="1" hangingPunct="1"/>
            <a:r>
              <a:rPr lang="en-US" altLang="en-US" sz="8000">
                <a:solidFill>
                  <a:schemeClr val="accent1"/>
                </a:solidFill>
                <a:latin typeface="Arial" panose="020B0604020202020204" pitchFamily="34" charset="0"/>
              </a:rPr>
              <a:t>“</a:t>
            </a:r>
          </a:p>
        </p:txBody>
      </p:sp>
      <p:sp>
        <p:nvSpPr>
          <p:cNvPr id="5" name="TextBox 8">
            <a:extLst>
              <a:ext uri="{FF2B5EF4-FFF2-40B4-BE49-F238E27FC236}">
                <a16:creationId xmlns:a16="http://schemas.microsoft.com/office/drawing/2014/main" id="{31EC2E3E-F476-FB1E-F1D0-5B606C0ADCAE}"/>
              </a:ext>
            </a:extLst>
          </p:cNvPr>
          <p:cNvSpPr txBox="1">
            <a:spLocks noChangeArrowheads="1"/>
          </p:cNvSpPr>
          <p:nvPr/>
        </p:nvSpPr>
        <p:spPr bwMode="auto">
          <a:xfrm>
            <a:off x="8893175" y="2886075"/>
            <a:ext cx="609600"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Trebuchet MS" panose="020B0603020202020204" pitchFamily="34" charset="0"/>
              </a:defRPr>
            </a:lvl1pPr>
            <a:lvl2pPr marL="742950" indent="-285750">
              <a:defRPr>
                <a:solidFill>
                  <a:schemeClr val="tx1"/>
                </a:solidFill>
                <a:latin typeface="Trebuchet MS" panose="020B0603020202020204" pitchFamily="34" charset="0"/>
              </a:defRPr>
            </a:lvl2pPr>
            <a:lvl3pPr marL="1143000" indent="-228600">
              <a:defRPr>
                <a:solidFill>
                  <a:schemeClr val="tx1"/>
                </a:solidFill>
                <a:latin typeface="Trebuchet MS" panose="020B0603020202020204" pitchFamily="34" charset="0"/>
              </a:defRPr>
            </a:lvl3pPr>
            <a:lvl4pPr marL="1600200" indent="-228600">
              <a:defRPr>
                <a:solidFill>
                  <a:schemeClr val="tx1"/>
                </a:solidFill>
                <a:latin typeface="Trebuchet MS" panose="020B0603020202020204" pitchFamily="34" charset="0"/>
              </a:defRPr>
            </a:lvl4pPr>
            <a:lvl5pPr marL="2057400" indent="-228600">
              <a:defRPr>
                <a:solidFill>
                  <a:schemeClr val="tx1"/>
                </a:solidFill>
                <a:latin typeface="Trebuchet MS" panose="020B0603020202020204" pitchFamily="34" charset="0"/>
              </a:defRPr>
            </a:lvl5pPr>
            <a:lvl6pPr marL="2514600" indent="-228600" defTabSz="457200" fontAlgn="base">
              <a:spcBef>
                <a:spcPct val="0"/>
              </a:spcBef>
              <a:spcAft>
                <a:spcPct val="0"/>
              </a:spcAft>
              <a:defRPr>
                <a:solidFill>
                  <a:schemeClr val="tx1"/>
                </a:solidFill>
                <a:latin typeface="Trebuchet MS" panose="020B0603020202020204" pitchFamily="34" charset="0"/>
              </a:defRPr>
            </a:lvl6pPr>
            <a:lvl7pPr marL="2971800" indent="-228600" defTabSz="457200" fontAlgn="base">
              <a:spcBef>
                <a:spcPct val="0"/>
              </a:spcBef>
              <a:spcAft>
                <a:spcPct val="0"/>
              </a:spcAft>
              <a:defRPr>
                <a:solidFill>
                  <a:schemeClr val="tx1"/>
                </a:solidFill>
                <a:latin typeface="Trebuchet MS" panose="020B0603020202020204" pitchFamily="34" charset="0"/>
              </a:defRPr>
            </a:lvl7pPr>
            <a:lvl8pPr marL="3429000" indent="-228600" defTabSz="457200" fontAlgn="base">
              <a:spcBef>
                <a:spcPct val="0"/>
              </a:spcBef>
              <a:spcAft>
                <a:spcPct val="0"/>
              </a:spcAft>
              <a:defRPr>
                <a:solidFill>
                  <a:schemeClr val="tx1"/>
                </a:solidFill>
                <a:latin typeface="Trebuchet MS" panose="020B0603020202020204" pitchFamily="34" charset="0"/>
              </a:defRPr>
            </a:lvl8pPr>
            <a:lvl9pPr marL="3886200" indent="-228600" defTabSz="457200" fontAlgn="base">
              <a:spcBef>
                <a:spcPct val="0"/>
              </a:spcBef>
              <a:spcAft>
                <a:spcPct val="0"/>
              </a:spcAft>
              <a:defRPr>
                <a:solidFill>
                  <a:schemeClr val="tx1"/>
                </a:solidFill>
                <a:latin typeface="Trebuchet MS" panose="020B0603020202020204" pitchFamily="34" charset="0"/>
              </a:defRPr>
            </a:lvl9pPr>
          </a:lstStyle>
          <a:p>
            <a:pPr eaLnBrk="1" hangingPunct="1"/>
            <a:r>
              <a:rPr lang="en-US" altLang="en-US" sz="8000">
                <a:solidFill>
                  <a:schemeClr val="accent1"/>
                </a:solidFill>
                <a:latin typeface="Arial" panose="020B0604020202020204" pitchFamily="34" charset="0"/>
              </a:rPr>
              <a:t>”</a:t>
            </a:r>
          </a:p>
        </p:txBody>
      </p:sp>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6" name="Date Placeholder 3">
            <a:extLst>
              <a:ext uri="{FF2B5EF4-FFF2-40B4-BE49-F238E27FC236}">
                <a16:creationId xmlns:a16="http://schemas.microsoft.com/office/drawing/2014/main" id="{C97C98F5-3B22-723B-4365-BDD15BEFB7AA}"/>
              </a:ext>
            </a:extLst>
          </p:cNvPr>
          <p:cNvSpPr>
            <a:spLocks noGrp="1"/>
          </p:cNvSpPr>
          <p:nvPr>
            <p:ph type="dt" sz="half" idx="14"/>
          </p:nvPr>
        </p:nvSpPr>
        <p:spPr/>
        <p:txBody>
          <a:bodyPr/>
          <a:lstStyle>
            <a:lvl1pPr>
              <a:defRPr/>
            </a:lvl1pPr>
          </a:lstStyle>
          <a:p>
            <a:pPr>
              <a:defRPr/>
            </a:pPr>
            <a:fld id="{586B1935-63E3-4787-A7E2-513170F6F1C2}" type="datetimeFigureOut">
              <a:rPr lang="en-US"/>
              <a:pPr>
                <a:defRPr/>
              </a:pPr>
              <a:t>3/24/2024</a:t>
            </a:fld>
            <a:endParaRPr lang="en-US"/>
          </a:p>
        </p:txBody>
      </p:sp>
      <p:sp>
        <p:nvSpPr>
          <p:cNvPr id="7" name="Footer Placeholder 4">
            <a:extLst>
              <a:ext uri="{FF2B5EF4-FFF2-40B4-BE49-F238E27FC236}">
                <a16:creationId xmlns:a16="http://schemas.microsoft.com/office/drawing/2014/main" id="{2C26A179-724A-3FCC-6FA9-28E16CF9CE5A}"/>
              </a:ext>
            </a:extLst>
          </p:cNvPr>
          <p:cNvSpPr>
            <a:spLocks noGrp="1"/>
          </p:cNvSpPr>
          <p:nvPr>
            <p:ph type="ftr" sz="quarter" idx="15"/>
          </p:nvPr>
        </p:nvSpPr>
        <p:spPr/>
        <p:txBody>
          <a:bodyPr/>
          <a:lstStyle>
            <a:lvl1pPr>
              <a:defRPr/>
            </a:lvl1pPr>
          </a:lstStyle>
          <a:p>
            <a:pPr>
              <a:defRPr/>
            </a:pPr>
            <a:endParaRPr lang="en-US"/>
          </a:p>
        </p:txBody>
      </p:sp>
      <p:sp>
        <p:nvSpPr>
          <p:cNvPr id="8" name="Slide Number Placeholder 5">
            <a:extLst>
              <a:ext uri="{FF2B5EF4-FFF2-40B4-BE49-F238E27FC236}">
                <a16:creationId xmlns:a16="http://schemas.microsoft.com/office/drawing/2014/main" id="{B65F2CB4-99A6-B0D3-DADC-C5B2E3A14C86}"/>
              </a:ext>
            </a:extLst>
          </p:cNvPr>
          <p:cNvSpPr>
            <a:spLocks noGrp="1"/>
          </p:cNvSpPr>
          <p:nvPr>
            <p:ph type="sldNum" sz="quarter" idx="16"/>
          </p:nvPr>
        </p:nvSpPr>
        <p:spPr/>
        <p:txBody>
          <a:bodyPr/>
          <a:lstStyle>
            <a:lvl1pPr>
              <a:defRPr/>
            </a:lvl1pPr>
          </a:lstStyle>
          <a:p>
            <a:pPr>
              <a:defRPr/>
            </a:pPr>
            <a:fld id="{CFEAD373-F824-4225-9F9E-D7DBC624B5C1}" type="slidenum">
              <a:rPr lang="en-US" altLang="en-US"/>
              <a:pPr>
                <a:defRPr/>
              </a:pPr>
              <a:t>‹#›</a:t>
            </a:fld>
            <a:endParaRPr lang="en-US" altLang="en-US"/>
          </a:p>
        </p:txBody>
      </p:sp>
    </p:spTree>
    <p:extLst>
      <p:ext uri="{BB962C8B-B14F-4D97-AF65-F5344CB8AC3E}">
        <p14:creationId xmlns:p14="http://schemas.microsoft.com/office/powerpoint/2010/main" val="2044471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19B38E1-3A3B-A8BB-6D91-B94604D3150E}"/>
              </a:ext>
            </a:extLst>
          </p:cNvPr>
          <p:cNvSpPr>
            <a:spLocks noGrp="1"/>
          </p:cNvSpPr>
          <p:nvPr>
            <p:ph type="dt" sz="half" idx="10"/>
          </p:nvPr>
        </p:nvSpPr>
        <p:spPr/>
        <p:txBody>
          <a:bodyPr/>
          <a:lstStyle>
            <a:lvl1pPr>
              <a:defRPr/>
            </a:lvl1pPr>
          </a:lstStyle>
          <a:p>
            <a:pPr>
              <a:defRPr/>
            </a:pPr>
            <a:fld id="{617696A8-7590-486B-9821-DBDEF5FEB140}" type="datetimeFigureOut">
              <a:rPr lang="en-US"/>
              <a:pPr>
                <a:defRPr/>
              </a:pPr>
              <a:t>3/24/2024</a:t>
            </a:fld>
            <a:endParaRPr lang="en-US"/>
          </a:p>
        </p:txBody>
      </p:sp>
      <p:sp>
        <p:nvSpPr>
          <p:cNvPr id="5" name="Footer Placeholder 4">
            <a:extLst>
              <a:ext uri="{FF2B5EF4-FFF2-40B4-BE49-F238E27FC236}">
                <a16:creationId xmlns:a16="http://schemas.microsoft.com/office/drawing/2014/main" id="{67224579-5FDD-C40D-7E9B-70BCD1C754ED}"/>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2CF548EB-B69F-ACCA-3256-0B9FFED36902}"/>
              </a:ext>
            </a:extLst>
          </p:cNvPr>
          <p:cNvSpPr>
            <a:spLocks noGrp="1"/>
          </p:cNvSpPr>
          <p:nvPr>
            <p:ph type="sldNum" sz="quarter" idx="12"/>
          </p:nvPr>
        </p:nvSpPr>
        <p:spPr/>
        <p:txBody>
          <a:bodyPr/>
          <a:lstStyle>
            <a:lvl1pPr>
              <a:defRPr/>
            </a:lvl1pPr>
          </a:lstStyle>
          <a:p>
            <a:pPr>
              <a:defRPr/>
            </a:pPr>
            <a:fld id="{2DECD18E-DB1A-4CBB-A503-D06309284A8E}" type="slidenum">
              <a:rPr lang="en-US" altLang="en-US"/>
              <a:pPr>
                <a:defRPr/>
              </a:pPr>
              <a:t>‹#›</a:t>
            </a:fld>
            <a:endParaRPr lang="en-US" altLang="en-US"/>
          </a:p>
        </p:txBody>
      </p:sp>
    </p:spTree>
    <p:extLst>
      <p:ext uri="{BB962C8B-B14F-4D97-AF65-F5344CB8AC3E}">
        <p14:creationId xmlns:p14="http://schemas.microsoft.com/office/powerpoint/2010/main" val="423874496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4" name="TextBox 6">
            <a:extLst>
              <a:ext uri="{FF2B5EF4-FFF2-40B4-BE49-F238E27FC236}">
                <a16:creationId xmlns:a16="http://schemas.microsoft.com/office/drawing/2014/main" id="{DFA539EB-A5C8-3D3C-EBC6-0A5106ABC4D0}"/>
              </a:ext>
            </a:extLst>
          </p:cNvPr>
          <p:cNvSpPr txBox="1">
            <a:spLocks noChangeArrowheads="1"/>
          </p:cNvSpPr>
          <p:nvPr/>
        </p:nvSpPr>
        <p:spPr bwMode="auto">
          <a:xfrm>
            <a:off x="541338" y="790575"/>
            <a:ext cx="6096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Trebuchet MS" panose="020B0603020202020204" pitchFamily="34" charset="0"/>
              </a:defRPr>
            </a:lvl1pPr>
            <a:lvl2pPr marL="742950" indent="-285750">
              <a:defRPr>
                <a:solidFill>
                  <a:schemeClr val="tx1"/>
                </a:solidFill>
                <a:latin typeface="Trebuchet MS" panose="020B0603020202020204" pitchFamily="34" charset="0"/>
              </a:defRPr>
            </a:lvl2pPr>
            <a:lvl3pPr marL="1143000" indent="-228600">
              <a:defRPr>
                <a:solidFill>
                  <a:schemeClr val="tx1"/>
                </a:solidFill>
                <a:latin typeface="Trebuchet MS" panose="020B0603020202020204" pitchFamily="34" charset="0"/>
              </a:defRPr>
            </a:lvl3pPr>
            <a:lvl4pPr marL="1600200" indent="-228600">
              <a:defRPr>
                <a:solidFill>
                  <a:schemeClr val="tx1"/>
                </a:solidFill>
                <a:latin typeface="Trebuchet MS" panose="020B0603020202020204" pitchFamily="34" charset="0"/>
              </a:defRPr>
            </a:lvl4pPr>
            <a:lvl5pPr marL="2057400" indent="-228600">
              <a:defRPr>
                <a:solidFill>
                  <a:schemeClr val="tx1"/>
                </a:solidFill>
                <a:latin typeface="Trebuchet MS" panose="020B0603020202020204" pitchFamily="34" charset="0"/>
              </a:defRPr>
            </a:lvl5pPr>
            <a:lvl6pPr marL="2514600" indent="-228600" defTabSz="457200" fontAlgn="base">
              <a:spcBef>
                <a:spcPct val="0"/>
              </a:spcBef>
              <a:spcAft>
                <a:spcPct val="0"/>
              </a:spcAft>
              <a:defRPr>
                <a:solidFill>
                  <a:schemeClr val="tx1"/>
                </a:solidFill>
                <a:latin typeface="Trebuchet MS" panose="020B0603020202020204" pitchFamily="34" charset="0"/>
              </a:defRPr>
            </a:lvl6pPr>
            <a:lvl7pPr marL="2971800" indent="-228600" defTabSz="457200" fontAlgn="base">
              <a:spcBef>
                <a:spcPct val="0"/>
              </a:spcBef>
              <a:spcAft>
                <a:spcPct val="0"/>
              </a:spcAft>
              <a:defRPr>
                <a:solidFill>
                  <a:schemeClr val="tx1"/>
                </a:solidFill>
                <a:latin typeface="Trebuchet MS" panose="020B0603020202020204" pitchFamily="34" charset="0"/>
              </a:defRPr>
            </a:lvl7pPr>
            <a:lvl8pPr marL="3429000" indent="-228600" defTabSz="457200" fontAlgn="base">
              <a:spcBef>
                <a:spcPct val="0"/>
              </a:spcBef>
              <a:spcAft>
                <a:spcPct val="0"/>
              </a:spcAft>
              <a:defRPr>
                <a:solidFill>
                  <a:schemeClr val="tx1"/>
                </a:solidFill>
                <a:latin typeface="Trebuchet MS" panose="020B0603020202020204" pitchFamily="34" charset="0"/>
              </a:defRPr>
            </a:lvl8pPr>
            <a:lvl9pPr marL="3886200" indent="-228600" defTabSz="457200" fontAlgn="base">
              <a:spcBef>
                <a:spcPct val="0"/>
              </a:spcBef>
              <a:spcAft>
                <a:spcPct val="0"/>
              </a:spcAft>
              <a:defRPr>
                <a:solidFill>
                  <a:schemeClr val="tx1"/>
                </a:solidFill>
                <a:latin typeface="Trebuchet MS" panose="020B0603020202020204" pitchFamily="34" charset="0"/>
              </a:defRPr>
            </a:lvl9pPr>
          </a:lstStyle>
          <a:p>
            <a:pPr eaLnBrk="1" hangingPunct="1"/>
            <a:r>
              <a:rPr lang="en-US" altLang="en-US" sz="8000">
                <a:solidFill>
                  <a:schemeClr val="accent1"/>
                </a:solidFill>
                <a:latin typeface="Arial" panose="020B0604020202020204" pitchFamily="34" charset="0"/>
              </a:rPr>
              <a:t>“</a:t>
            </a:r>
          </a:p>
        </p:txBody>
      </p:sp>
      <p:sp>
        <p:nvSpPr>
          <p:cNvPr id="5" name="TextBox 8">
            <a:extLst>
              <a:ext uri="{FF2B5EF4-FFF2-40B4-BE49-F238E27FC236}">
                <a16:creationId xmlns:a16="http://schemas.microsoft.com/office/drawing/2014/main" id="{D493933B-A4D2-0346-FACB-4B12DBC07147}"/>
              </a:ext>
            </a:extLst>
          </p:cNvPr>
          <p:cNvSpPr txBox="1">
            <a:spLocks noChangeArrowheads="1"/>
          </p:cNvSpPr>
          <p:nvPr/>
        </p:nvSpPr>
        <p:spPr bwMode="auto">
          <a:xfrm>
            <a:off x="8893175" y="2886075"/>
            <a:ext cx="609600"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Trebuchet MS" panose="020B0603020202020204" pitchFamily="34" charset="0"/>
              </a:defRPr>
            </a:lvl1pPr>
            <a:lvl2pPr marL="742950" indent="-285750">
              <a:defRPr>
                <a:solidFill>
                  <a:schemeClr val="tx1"/>
                </a:solidFill>
                <a:latin typeface="Trebuchet MS" panose="020B0603020202020204" pitchFamily="34" charset="0"/>
              </a:defRPr>
            </a:lvl2pPr>
            <a:lvl3pPr marL="1143000" indent="-228600">
              <a:defRPr>
                <a:solidFill>
                  <a:schemeClr val="tx1"/>
                </a:solidFill>
                <a:latin typeface="Trebuchet MS" panose="020B0603020202020204" pitchFamily="34" charset="0"/>
              </a:defRPr>
            </a:lvl3pPr>
            <a:lvl4pPr marL="1600200" indent="-228600">
              <a:defRPr>
                <a:solidFill>
                  <a:schemeClr val="tx1"/>
                </a:solidFill>
                <a:latin typeface="Trebuchet MS" panose="020B0603020202020204" pitchFamily="34" charset="0"/>
              </a:defRPr>
            </a:lvl4pPr>
            <a:lvl5pPr marL="2057400" indent="-228600">
              <a:defRPr>
                <a:solidFill>
                  <a:schemeClr val="tx1"/>
                </a:solidFill>
                <a:latin typeface="Trebuchet MS" panose="020B0603020202020204" pitchFamily="34" charset="0"/>
              </a:defRPr>
            </a:lvl5pPr>
            <a:lvl6pPr marL="2514600" indent="-228600" defTabSz="457200" fontAlgn="base">
              <a:spcBef>
                <a:spcPct val="0"/>
              </a:spcBef>
              <a:spcAft>
                <a:spcPct val="0"/>
              </a:spcAft>
              <a:defRPr>
                <a:solidFill>
                  <a:schemeClr val="tx1"/>
                </a:solidFill>
                <a:latin typeface="Trebuchet MS" panose="020B0603020202020204" pitchFamily="34" charset="0"/>
              </a:defRPr>
            </a:lvl6pPr>
            <a:lvl7pPr marL="2971800" indent="-228600" defTabSz="457200" fontAlgn="base">
              <a:spcBef>
                <a:spcPct val="0"/>
              </a:spcBef>
              <a:spcAft>
                <a:spcPct val="0"/>
              </a:spcAft>
              <a:defRPr>
                <a:solidFill>
                  <a:schemeClr val="tx1"/>
                </a:solidFill>
                <a:latin typeface="Trebuchet MS" panose="020B0603020202020204" pitchFamily="34" charset="0"/>
              </a:defRPr>
            </a:lvl7pPr>
            <a:lvl8pPr marL="3429000" indent="-228600" defTabSz="457200" fontAlgn="base">
              <a:spcBef>
                <a:spcPct val="0"/>
              </a:spcBef>
              <a:spcAft>
                <a:spcPct val="0"/>
              </a:spcAft>
              <a:defRPr>
                <a:solidFill>
                  <a:schemeClr val="tx1"/>
                </a:solidFill>
                <a:latin typeface="Trebuchet MS" panose="020B0603020202020204" pitchFamily="34" charset="0"/>
              </a:defRPr>
            </a:lvl8pPr>
            <a:lvl9pPr marL="3886200" indent="-228600" defTabSz="457200" fontAlgn="base">
              <a:spcBef>
                <a:spcPct val="0"/>
              </a:spcBef>
              <a:spcAft>
                <a:spcPct val="0"/>
              </a:spcAft>
              <a:defRPr>
                <a:solidFill>
                  <a:schemeClr val="tx1"/>
                </a:solidFill>
                <a:latin typeface="Trebuchet MS" panose="020B0603020202020204" pitchFamily="34" charset="0"/>
              </a:defRPr>
            </a:lvl9pPr>
          </a:lstStyle>
          <a:p>
            <a:pPr eaLnBrk="1" hangingPunct="1"/>
            <a:r>
              <a:rPr lang="en-US" altLang="en-US" sz="8000">
                <a:solidFill>
                  <a:schemeClr val="accent1"/>
                </a:solidFill>
                <a:latin typeface="Arial" panose="020B0604020202020204" pitchFamily="34" charset="0"/>
              </a:rPr>
              <a:t>”</a:t>
            </a:r>
          </a:p>
        </p:txBody>
      </p:sp>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6" name="Date Placeholder 3">
            <a:extLst>
              <a:ext uri="{FF2B5EF4-FFF2-40B4-BE49-F238E27FC236}">
                <a16:creationId xmlns:a16="http://schemas.microsoft.com/office/drawing/2014/main" id="{79A1B3EC-0873-1C94-59D1-C6A4A35210E6}"/>
              </a:ext>
            </a:extLst>
          </p:cNvPr>
          <p:cNvSpPr>
            <a:spLocks noGrp="1"/>
          </p:cNvSpPr>
          <p:nvPr>
            <p:ph type="dt" sz="half" idx="14"/>
          </p:nvPr>
        </p:nvSpPr>
        <p:spPr/>
        <p:txBody>
          <a:bodyPr/>
          <a:lstStyle>
            <a:lvl1pPr>
              <a:defRPr/>
            </a:lvl1pPr>
          </a:lstStyle>
          <a:p>
            <a:pPr>
              <a:defRPr/>
            </a:pPr>
            <a:fld id="{13D0FE62-53CB-4166-9E9A-5C7933A6B30D}" type="datetimeFigureOut">
              <a:rPr lang="en-US"/>
              <a:pPr>
                <a:defRPr/>
              </a:pPr>
              <a:t>3/24/2024</a:t>
            </a:fld>
            <a:endParaRPr lang="en-US"/>
          </a:p>
        </p:txBody>
      </p:sp>
      <p:sp>
        <p:nvSpPr>
          <p:cNvPr id="7" name="Footer Placeholder 4">
            <a:extLst>
              <a:ext uri="{FF2B5EF4-FFF2-40B4-BE49-F238E27FC236}">
                <a16:creationId xmlns:a16="http://schemas.microsoft.com/office/drawing/2014/main" id="{2269CA24-FDFA-4444-11D1-29D68C500568}"/>
              </a:ext>
            </a:extLst>
          </p:cNvPr>
          <p:cNvSpPr>
            <a:spLocks noGrp="1"/>
          </p:cNvSpPr>
          <p:nvPr>
            <p:ph type="ftr" sz="quarter" idx="15"/>
          </p:nvPr>
        </p:nvSpPr>
        <p:spPr/>
        <p:txBody>
          <a:bodyPr/>
          <a:lstStyle>
            <a:lvl1pPr>
              <a:defRPr/>
            </a:lvl1pPr>
          </a:lstStyle>
          <a:p>
            <a:pPr>
              <a:defRPr/>
            </a:pPr>
            <a:endParaRPr lang="en-US"/>
          </a:p>
        </p:txBody>
      </p:sp>
      <p:sp>
        <p:nvSpPr>
          <p:cNvPr id="8" name="Slide Number Placeholder 5">
            <a:extLst>
              <a:ext uri="{FF2B5EF4-FFF2-40B4-BE49-F238E27FC236}">
                <a16:creationId xmlns:a16="http://schemas.microsoft.com/office/drawing/2014/main" id="{518FFD36-BD9D-5EC7-BE4E-0108EC5CC214}"/>
              </a:ext>
            </a:extLst>
          </p:cNvPr>
          <p:cNvSpPr>
            <a:spLocks noGrp="1"/>
          </p:cNvSpPr>
          <p:nvPr>
            <p:ph type="sldNum" sz="quarter" idx="16"/>
          </p:nvPr>
        </p:nvSpPr>
        <p:spPr/>
        <p:txBody>
          <a:bodyPr/>
          <a:lstStyle>
            <a:lvl1pPr>
              <a:defRPr/>
            </a:lvl1pPr>
          </a:lstStyle>
          <a:p>
            <a:pPr>
              <a:defRPr/>
            </a:pPr>
            <a:fld id="{94DA3E81-580B-46B7-B4FC-E548840D0967}" type="slidenum">
              <a:rPr lang="en-US" altLang="en-US"/>
              <a:pPr>
                <a:defRPr/>
              </a:pPr>
              <a:t>‹#›</a:t>
            </a:fld>
            <a:endParaRPr lang="en-US" altLang="en-US"/>
          </a:p>
        </p:txBody>
      </p:sp>
    </p:spTree>
    <p:extLst>
      <p:ext uri="{BB962C8B-B14F-4D97-AF65-F5344CB8AC3E}">
        <p14:creationId xmlns:p14="http://schemas.microsoft.com/office/powerpoint/2010/main" val="24661608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DBF9772-9273-A2B5-D2A6-7F9434B45C80}"/>
              </a:ext>
            </a:extLst>
          </p:cNvPr>
          <p:cNvSpPr>
            <a:spLocks noGrp="1"/>
          </p:cNvSpPr>
          <p:nvPr>
            <p:ph type="dt" sz="half" idx="14"/>
          </p:nvPr>
        </p:nvSpPr>
        <p:spPr/>
        <p:txBody>
          <a:bodyPr/>
          <a:lstStyle>
            <a:lvl1pPr>
              <a:defRPr/>
            </a:lvl1pPr>
          </a:lstStyle>
          <a:p>
            <a:pPr>
              <a:defRPr/>
            </a:pPr>
            <a:fld id="{76CF74CB-A2C4-49DF-A0B5-7D2A2613FDA0}" type="datetimeFigureOut">
              <a:rPr lang="en-US"/>
              <a:pPr>
                <a:defRPr/>
              </a:pPr>
              <a:t>3/24/2024</a:t>
            </a:fld>
            <a:endParaRPr lang="en-US"/>
          </a:p>
        </p:txBody>
      </p:sp>
      <p:sp>
        <p:nvSpPr>
          <p:cNvPr id="5" name="Footer Placeholder 4">
            <a:extLst>
              <a:ext uri="{FF2B5EF4-FFF2-40B4-BE49-F238E27FC236}">
                <a16:creationId xmlns:a16="http://schemas.microsoft.com/office/drawing/2014/main" id="{7240210B-55BA-D67B-FCFD-DFD41DF86602}"/>
              </a:ext>
            </a:extLst>
          </p:cNvPr>
          <p:cNvSpPr>
            <a:spLocks noGrp="1"/>
          </p:cNvSpPr>
          <p:nvPr>
            <p:ph type="ftr" sz="quarter" idx="15"/>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057A5A25-802E-3349-204F-08E0CEA8BCE7}"/>
              </a:ext>
            </a:extLst>
          </p:cNvPr>
          <p:cNvSpPr>
            <a:spLocks noGrp="1"/>
          </p:cNvSpPr>
          <p:nvPr>
            <p:ph type="sldNum" sz="quarter" idx="16"/>
          </p:nvPr>
        </p:nvSpPr>
        <p:spPr/>
        <p:txBody>
          <a:bodyPr/>
          <a:lstStyle>
            <a:lvl1pPr>
              <a:defRPr/>
            </a:lvl1pPr>
          </a:lstStyle>
          <a:p>
            <a:pPr>
              <a:defRPr/>
            </a:pPr>
            <a:fld id="{B0F6CB2E-7D77-4D77-B020-5E6C2C812616}" type="slidenum">
              <a:rPr lang="en-US" altLang="en-US"/>
              <a:pPr>
                <a:defRPr/>
              </a:pPr>
              <a:t>‹#›</a:t>
            </a:fld>
            <a:endParaRPr lang="en-US" altLang="en-US"/>
          </a:p>
        </p:txBody>
      </p:sp>
    </p:spTree>
    <p:extLst>
      <p:ext uri="{BB962C8B-B14F-4D97-AF65-F5344CB8AC3E}">
        <p14:creationId xmlns:p14="http://schemas.microsoft.com/office/powerpoint/2010/main" val="147151129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50322B2C-14DF-B90B-41D5-03558B453D7D}"/>
              </a:ext>
            </a:extLst>
          </p:cNvPr>
          <p:cNvSpPr>
            <a:spLocks noGrp="1"/>
          </p:cNvSpPr>
          <p:nvPr>
            <p:ph type="dt" sz="half" idx="10"/>
          </p:nvPr>
        </p:nvSpPr>
        <p:spPr/>
        <p:txBody>
          <a:bodyPr/>
          <a:lstStyle>
            <a:lvl1pPr>
              <a:defRPr/>
            </a:lvl1pPr>
          </a:lstStyle>
          <a:p>
            <a:pPr>
              <a:defRPr/>
            </a:pPr>
            <a:fld id="{E3D42E96-C54E-4646-9C4D-B97266B666CC}" type="datetimeFigureOut">
              <a:rPr lang="en-US"/>
              <a:pPr>
                <a:defRPr/>
              </a:pPr>
              <a:t>3/24/2024</a:t>
            </a:fld>
            <a:endParaRPr lang="en-US"/>
          </a:p>
        </p:txBody>
      </p:sp>
      <p:sp>
        <p:nvSpPr>
          <p:cNvPr id="5" name="Footer Placeholder 4">
            <a:extLst>
              <a:ext uri="{FF2B5EF4-FFF2-40B4-BE49-F238E27FC236}">
                <a16:creationId xmlns:a16="http://schemas.microsoft.com/office/drawing/2014/main" id="{99911663-D750-E9ED-702C-BE39554C52F6}"/>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54510633-8059-E259-6141-7FD9577E04AD}"/>
              </a:ext>
            </a:extLst>
          </p:cNvPr>
          <p:cNvSpPr>
            <a:spLocks noGrp="1"/>
          </p:cNvSpPr>
          <p:nvPr>
            <p:ph type="sldNum" sz="quarter" idx="12"/>
          </p:nvPr>
        </p:nvSpPr>
        <p:spPr/>
        <p:txBody>
          <a:bodyPr/>
          <a:lstStyle>
            <a:lvl1pPr>
              <a:defRPr/>
            </a:lvl1pPr>
          </a:lstStyle>
          <a:p>
            <a:pPr>
              <a:defRPr/>
            </a:pPr>
            <a:fld id="{8416720B-5C31-4D4E-9D5B-E8CC54373D74}" type="slidenum">
              <a:rPr lang="en-US" altLang="en-US"/>
              <a:pPr>
                <a:defRPr/>
              </a:pPr>
              <a:t>‹#›</a:t>
            </a:fld>
            <a:endParaRPr lang="en-US" altLang="en-US"/>
          </a:p>
        </p:txBody>
      </p:sp>
    </p:spTree>
    <p:extLst>
      <p:ext uri="{BB962C8B-B14F-4D97-AF65-F5344CB8AC3E}">
        <p14:creationId xmlns:p14="http://schemas.microsoft.com/office/powerpoint/2010/main" val="399213605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155C5060-C615-A465-992B-42B0CA8EE3EF}"/>
              </a:ext>
            </a:extLst>
          </p:cNvPr>
          <p:cNvSpPr>
            <a:spLocks noGrp="1"/>
          </p:cNvSpPr>
          <p:nvPr>
            <p:ph type="dt" sz="half" idx="10"/>
          </p:nvPr>
        </p:nvSpPr>
        <p:spPr/>
        <p:txBody>
          <a:bodyPr/>
          <a:lstStyle>
            <a:lvl1pPr>
              <a:defRPr/>
            </a:lvl1pPr>
          </a:lstStyle>
          <a:p>
            <a:pPr>
              <a:defRPr/>
            </a:pPr>
            <a:fld id="{FC60C8E2-699E-4525-8237-E8C0AA1F8969}" type="datetimeFigureOut">
              <a:rPr lang="en-US"/>
              <a:pPr>
                <a:defRPr/>
              </a:pPr>
              <a:t>3/24/2024</a:t>
            </a:fld>
            <a:endParaRPr lang="en-US"/>
          </a:p>
        </p:txBody>
      </p:sp>
      <p:sp>
        <p:nvSpPr>
          <p:cNvPr id="5" name="Footer Placeholder 4">
            <a:extLst>
              <a:ext uri="{FF2B5EF4-FFF2-40B4-BE49-F238E27FC236}">
                <a16:creationId xmlns:a16="http://schemas.microsoft.com/office/drawing/2014/main" id="{2373C196-2781-F448-FFCC-3B4F92D7815D}"/>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96A482A1-979D-637B-3A98-7416D4435A42}"/>
              </a:ext>
            </a:extLst>
          </p:cNvPr>
          <p:cNvSpPr>
            <a:spLocks noGrp="1"/>
          </p:cNvSpPr>
          <p:nvPr>
            <p:ph type="sldNum" sz="quarter" idx="12"/>
          </p:nvPr>
        </p:nvSpPr>
        <p:spPr/>
        <p:txBody>
          <a:bodyPr/>
          <a:lstStyle>
            <a:lvl1pPr>
              <a:defRPr/>
            </a:lvl1pPr>
          </a:lstStyle>
          <a:p>
            <a:pPr>
              <a:defRPr/>
            </a:pPr>
            <a:fld id="{7EA693D8-E232-4902-BF28-23A60E5BE058}" type="slidenum">
              <a:rPr lang="en-US" altLang="en-US"/>
              <a:pPr>
                <a:defRPr/>
              </a:pPr>
              <a:t>‹#›</a:t>
            </a:fld>
            <a:endParaRPr lang="en-US" altLang="en-US"/>
          </a:p>
        </p:txBody>
      </p:sp>
    </p:spTree>
    <p:extLst>
      <p:ext uri="{BB962C8B-B14F-4D97-AF65-F5344CB8AC3E}">
        <p14:creationId xmlns:p14="http://schemas.microsoft.com/office/powerpoint/2010/main" val="15127309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B6693C69-DD18-E8DC-5EC1-6BE9605F11D6}"/>
              </a:ext>
            </a:extLst>
          </p:cNvPr>
          <p:cNvSpPr>
            <a:spLocks noGrp="1"/>
          </p:cNvSpPr>
          <p:nvPr>
            <p:ph type="dt" sz="half" idx="10"/>
          </p:nvPr>
        </p:nvSpPr>
        <p:spPr/>
        <p:txBody>
          <a:bodyPr/>
          <a:lstStyle>
            <a:lvl1pPr>
              <a:defRPr/>
            </a:lvl1pPr>
          </a:lstStyle>
          <a:p>
            <a:pPr>
              <a:defRPr/>
            </a:pPr>
            <a:fld id="{18F37099-E8E8-4ACE-91DA-2E33B78D06D1}" type="datetimeFigureOut">
              <a:rPr lang="en-US"/>
              <a:pPr>
                <a:defRPr/>
              </a:pPr>
              <a:t>3/24/2024</a:t>
            </a:fld>
            <a:endParaRPr lang="en-US"/>
          </a:p>
        </p:txBody>
      </p:sp>
      <p:sp>
        <p:nvSpPr>
          <p:cNvPr id="5" name="Footer Placeholder 4">
            <a:extLst>
              <a:ext uri="{FF2B5EF4-FFF2-40B4-BE49-F238E27FC236}">
                <a16:creationId xmlns:a16="http://schemas.microsoft.com/office/drawing/2014/main" id="{6C560A43-22CB-331A-E55D-2523B7A47E45}"/>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74BD9EF9-5998-9627-24D8-A7CE2852DE9E}"/>
              </a:ext>
            </a:extLst>
          </p:cNvPr>
          <p:cNvSpPr>
            <a:spLocks noGrp="1"/>
          </p:cNvSpPr>
          <p:nvPr>
            <p:ph type="sldNum" sz="quarter" idx="12"/>
          </p:nvPr>
        </p:nvSpPr>
        <p:spPr/>
        <p:txBody>
          <a:bodyPr/>
          <a:lstStyle>
            <a:lvl1pPr>
              <a:defRPr/>
            </a:lvl1pPr>
          </a:lstStyle>
          <a:p>
            <a:pPr>
              <a:defRPr/>
            </a:pPr>
            <a:fld id="{B8B064A0-ADE2-4A36-83B2-955E0080EFEA}" type="slidenum">
              <a:rPr lang="en-US" altLang="en-US"/>
              <a:pPr>
                <a:defRPr/>
              </a:pPr>
              <a:t>‹#›</a:t>
            </a:fld>
            <a:endParaRPr lang="en-US" altLang="en-US"/>
          </a:p>
        </p:txBody>
      </p:sp>
    </p:spTree>
    <p:extLst>
      <p:ext uri="{BB962C8B-B14F-4D97-AF65-F5344CB8AC3E}">
        <p14:creationId xmlns:p14="http://schemas.microsoft.com/office/powerpoint/2010/main" val="18782452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35FD6C8-C8DC-695A-D077-07A0CF55AB4C}"/>
              </a:ext>
            </a:extLst>
          </p:cNvPr>
          <p:cNvSpPr>
            <a:spLocks noGrp="1"/>
          </p:cNvSpPr>
          <p:nvPr>
            <p:ph type="dt" sz="half" idx="10"/>
          </p:nvPr>
        </p:nvSpPr>
        <p:spPr/>
        <p:txBody>
          <a:bodyPr/>
          <a:lstStyle>
            <a:lvl1pPr>
              <a:defRPr/>
            </a:lvl1pPr>
          </a:lstStyle>
          <a:p>
            <a:pPr>
              <a:defRPr/>
            </a:pPr>
            <a:fld id="{FDBD2B0F-292D-49B7-B83E-A73E8794099A}" type="datetimeFigureOut">
              <a:rPr lang="en-US"/>
              <a:pPr>
                <a:defRPr/>
              </a:pPr>
              <a:t>3/24/2024</a:t>
            </a:fld>
            <a:endParaRPr lang="en-US"/>
          </a:p>
        </p:txBody>
      </p:sp>
      <p:sp>
        <p:nvSpPr>
          <p:cNvPr id="5" name="Footer Placeholder 4">
            <a:extLst>
              <a:ext uri="{FF2B5EF4-FFF2-40B4-BE49-F238E27FC236}">
                <a16:creationId xmlns:a16="http://schemas.microsoft.com/office/drawing/2014/main" id="{2E09EBD1-12CF-3E61-C204-1EEE00DFA9EE}"/>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60342D52-723C-D5C5-92B7-58D8739EB09B}"/>
              </a:ext>
            </a:extLst>
          </p:cNvPr>
          <p:cNvSpPr>
            <a:spLocks noGrp="1"/>
          </p:cNvSpPr>
          <p:nvPr>
            <p:ph type="sldNum" sz="quarter" idx="12"/>
          </p:nvPr>
        </p:nvSpPr>
        <p:spPr/>
        <p:txBody>
          <a:bodyPr/>
          <a:lstStyle>
            <a:lvl1pPr>
              <a:defRPr/>
            </a:lvl1pPr>
          </a:lstStyle>
          <a:p>
            <a:pPr>
              <a:defRPr/>
            </a:pPr>
            <a:fld id="{58D818B0-8CEF-49B4-9EB9-F137AEA0542A}" type="slidenum">
              <a:rPr lang="en-US" altLang="en-US"/>
              <a:pPr>
                <a:defRPr/>
              </a:pPr>
              <a:t>‹#›</a:t>
            </a:fld>
            <a:endParaRPr lang="en-US" altLang="en-US"/>
          </a:p>
        </p:txBody>
      </p:sp>
    </p:spTree>
    <p:extLst>
      <p:ext uri="{BB962C8B-B14F-4D97-AF65-F5344CB8AC3E}">
        <p14:creationId xmlns:p14="http://schemas.microsoft.com/office/powerpoint/2010/main" val="30246603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3">
            <a:extLst>
              <a:ext uri="{FF2B5EF4-FFF2-40B4-BE49-F238E27FC236}">
                <a16:creationId xmlns:a16="http://schemas.microsoft.com/office/drawing/2014/main" id="{DC1DF847-E5EE-560F-D274-8D4D25EF8EF5}"/>
              </a:ext>
            </a:extLst>
          </p:cNvPr>
          <p:cNvSpPr>
            <a:spLocks noGrp="1"/>
          </p:cNvSpPr>
          <p:nvPr>
            <p:ph type="dt" sz="half" idx="10"/>
          </p:nvPr>
        </p:nvSpPr>
        <p:spPr/>
        <p:txBody>
          <a:bodyPr/>
          <a:lstStyle>
            <a:lvl1pPr>
              <a:defRPr/>
            </a:lvl1pPr>
          </a:lstStyle>
          <a:p>
            <a:pPr>
              <a:defRPr/>
            </a:pPr>
            <a:fld id="{CEE2C04E-99CC-4E6E-8B91-6074B6F576E0}" type="datetimeFigureOut">
              <a:rPr lang="en-US"/>
              <a:pPr>
                <a:defRPr/>
              </a:pPr>
              <a:t>3/24/2024</a:t>
            </a:fld>
            <a:endParaRPr lang="en-US"/>
          </a:p>
        </p:txBody>
      </p:sp>
      <p:sp>
        <p:nvSpPr>
          <p:cNvPr id="6" name="Footer Placeholder 4">
            <a:extLst>
              <a:ext uri="{FF2B5EF4-FFF2-40B4-BE49-F238E27FC236}">
                <a16:creationId xmlns:a16="http://schemas.microsoft.com/office/drawing/2014/main" id="{CC5E4611-CF16-3721-F0E9-2F9E71C07C6C}"/>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8C9A3E18-AD9A-947A-FF1E-010A2AD0AFEA}"/>
              </a:ext>
            </a:extLst>
          </p:cNvPr>
          <p:cNvSpPr>
            <a:spLocks noGrp="1"/>
          </p:cNvSpPr>
          <p:nvPr>
            <p:ph type="sldNum" sz="quarter" idx="12"/>
          </p:nvPr>
        </p:nvSpPr>
        <p:spPr/>
        <p:txBody>
          <a:bodyPr/>
          <a:lstStyle>
            <a:lvl1pPr>
              <a:defRPr/>
            </a:lvl1pPr>
          </a:lstStyle>
          <a:p>
            <a:pPr>
              <a:defRPr/>
            </a:pPr>
            <a:fld id="{EE3902E4-D500-4A62-A56E-E0105529C4C4}" type="slidenum">
              <a:rPr lang="en-US" altLang="en-US"/>
              <a:pPr>
                <a:defRPr/>
              </a:pPr>
              <a:t>‹#›</a:t>
            </a:fld>
            <a:endParaRPr lang="en-US" altLang="en-US"/>
          </a:p>
        </p:txBody>
      </p:sp>
    </p:spTree>
    <p:extLst>
      <p:ext uri="{BB962C8B-B14F-4D97-AF65-F5344CB8AC3E}">
        <p14:creationId xmlns:p14="http://schemas.microsoft.com/office/powerpoint/2010/main" val="20613062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a:extLst>
              <a:ext uri="{FF2B5EF4-FFF2-40B4-BE49-F238E27FC236}">
                <a16:creationId xmlns:a16="http://schemas.microsoft.com/office/drawing/2014/main" id="{AD4C33D0-B1EC-64C5-361F-F7FEE0CE5542}"/>
              </a:ext>
            </a:extLst>
          </p:cNvPr>
          <p:cNvSpPr>
            <a:spLocks noGrp="1"/>
          </p:cNvSpPr>
          <p:nvPr>
            <p:ph type="dt" sz="half" idx="10"/>
          </p:nvPr>
        </p:nvSpPr>
        <p:spPr/>
        <p:txBody>
          <a:bodyPr/>
          <a:lstStyle>
            <a:lvl1pPr>
              <a:defRPr/>
            </a:lvl1pPr>
          </a:lstStyle>
          <a:p>
            <a:pPr>
              <a:defRPr/>
            </a:pPr>
            <a:fld id="{368D0CC0-8223-477B-AED4-71C7A5B114BE}" type="datetimeFigureOut">
              <a:rPr lang="en-US"/>
              <a:pPr>
                <a:defRPr/>
              </a:pPr>
              <a:t>3/24/2024</a:t>
            </a:fld>
            <a:endParaRPr lang="en-US"/>
          </a:p>
        </p:txBody>
      </p:sp>
      <p:sp>
        <p:nvSpPr>
          <p:cNvPr id="8" name="Footer Placeholder 4">
            <a:extLst>
              <a:ext uri="{FF2B5EF4-FFF2-40B4-BE49-F238E27FC236}">
                <a16:creationId xmlns:a16="http://schemas.microsoft.com/office/drawing/2014/main" id="{334EA02A-6038-19DB-27D1-EDABF943C482}"/>
              </a:ext>
            </a:extLst>
          </p:cNvPr>
          <p:cNvSpPr>
            <a:spLocks noGrp="1"/>
          </p:cNvSpPr>
          <p:nvPr>
            <p:ph type="ftr" sz="quarter" idx="11"/>
          </p:nvPr>
        </p:nvSpPr>
        <p:spPr/>
        <p:txBody>
          <a:bodyPr/>
          <a:lstStyle>
            <a:lvl1pPr>
              <a:defRPr/>
            </a:lvl1pPr>
          </a:lstStyle>
          <a:p>
            <a:pPr>
              <a:defRPr/>
            </a:pPr>
            <a:endParaRPr lang="en-US"/>
          </a:p>
        </p:txBody>
      </p:sp>
      <p:sp>
        <p:nvSpPr>
          <p:cNvPr id="9" name="Slide Number Placeholder 5">
            <a:extLst>
              <a:ext uri="{FF2B5EF4-FFF2-40B4-BE49-F238E27FC236}">
                <a16:creationId xmlns:a16="http://schemas.microsoft.com/office/drawing/2014/main" id="{7DC743CC-7981-5E33-8886-BAEB7EA540B8}"/>
              </a:ext>
            </a:extLst>
          </p:cNvPr>
          <p:cNvSpPr>
            <a:spLocks noGrp="1"/>
          </p:cNvSpPr>
          <p:nvPr>
            <p:ph type="sldNum" sz="quarter" idx="12"/>
          </p:nvPr>
        </p:nvSpPr>
        <p:spPr/>
        <p:txBody>
          <a:bodyPr/>
          <a:lstStyle>
            <a:lvl1pPr>
              <a:defRPr/>
            </a:lvl1pPr>
          </a:lstStyle>
          <a:p>
            <a:pPr>
              <a:defRPr/>
            </a:pPr>
            <a:fld id="{8035AAF8-871F-4A58-B476-616B570BD97E}" type="slidenum">
              <a:rPr lang="en-US" altLang="en-US"/>
              <a:pPr>
                <a:defRPr/>
              </a:pPr>
              <a:t>‹#›</a:t>
            </a:fld>
            <a:endParaRPr lang="en-US" altLang="en-US"/>
          </a:p>
        </p:txBody>
      </p:sp>
    </p:spTree>
    <p:extLst>
      <p:ext uri="{BB962C8B-B14F-4D97-AF65-F5344CB8AC3E}">
        <p14:creationId xmlns:p14="http://schemas.microsoft.com/office/powerpoint/2010/main" val="22540496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3">
            <a:extLst>
              <a:ext uri="{FF2B5EF4-FFF2-40B4-BE49-F238E27FC236}">
                <a16:creationId xmlns:a16="http://schemas.microsoft.com/office/drawing/2014/main" id="{984B4122-1332-6ED2-A065-95404B7D5A2B}"/>
              </a:ext>
            </a:extLst>
          </p:cNvPr>
          <p:cNvSpPr>
            <a:spLocks noGrp="1"/>
          </p:cNvSpPr>
          <p:nvPr>
            <p:ph type="dt" sz="half" idx="10"/>
          </p:nvPr>
        </p:nvSpPr>
        <p:spPr/>
        <p:txBody>
          <a:bodyPr/>
          <a:lstStyle>
            <a:lvl1pPr>
              <a:defRPr/>
            </a:lvl1pPr>
          </a:lstStyle>
          <a:p>
            <a:pPr>
              <a:defRPr/>
            </a:pPr>
            <a:fld id="{5FE1BE2E-A079-49AD-AEE8-909CE9C37FC3}" type="datetimeFigureOut">
              <a:rPr lang="en-US"/>
              <a:pPr>
                <a:defRPr/>
              </a:pPr>
              <a:t>3/24/2024</a:t>
            </a:fld>
            <a:endParaRPr lang="en-US"/>
          </a:p>
        </p:txBody>
      </p:sp>
      <p:sp>
        <p:nvSpPr>
          <p:cNvPr id="4" name="Footer Placeholder 4">
            <a:extLst>
              <a:ext uri="{FF2B5EF4-FFF2-40B4-BE49-F238E27FC236}">
                <a16:creationId xmlns:a16="http://schemas.microsoft.com/office/drawing/2014/main" id="{2CBF4EB9-DCAC-1D4A-465A-3BE287E175F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5">
            <a:extLst>
              <a:ext uri="{FF2B5EF4-FFF2-40B4-BE49-F238E27FC236}">
                <a16:creationId xmlns:a16="http://schemas.microsoft.com/office/drawing/2014/main" id="{2102E84B-CAA9-D0A0-D1E2-DF0A479BBD7C}"/>
              </a:ext>
            </a:extLst>
          </p:cNvPr>
          <p:cNvSpPr>
            <a:spLocks noGrp="1"/>
          </p:cNvSpPr>
          <p:nvPr>
            <p:ph type="sldNum" sz="quarter" idx="12"/>
          </p:nvPr>
        </p:nvSpPr>
        <p:spPr/>
        <p:txBody>
          <a:bodyPr/>
          <a:lstStyle>
            <a:lvl1pPr>
              <a:defRPr/>
            </a:lvl1pPr>
          </a:lstStyle>
          <a:p>
            <a:pPr>
              <a:defRPr/>
            </a:pPr>
            <a:fld id="{D10BDEE3-379A-4983-B165-FD94346786ED}" type="slidenum">
              <a:rPr lang="en-US" altLang="en-US"/>
              <a:pPr>
                <a:defRPr/>
              </a:pPr>
              <a:t>‹#›</a:t>
            </a:fld>
            <a:endParaRPr lang="en-US" altLang="en-US"/>
          </a:p>
        </p:txBody>
      </p:sp>
    </p:spTree>
    <p:extLst>
      <p:ext uri="{BB962C8B-B14F-4D97-AF65-F5344CB8AC3E}">
        <p14:creationId xmlns:p14="http://schemas.microsoft.com/office/powerpoint/2010/main" val="41433310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7D91CCC7-55B8-CE3F-570F-C3ABAE0CA211}"/>
              </a:ext>
            </a:extLst>
          </p:cNvPr>
          <p:cNvSpPr>
            <a:spLocks noGrp="1"/>
          </p:cNvSpPr>
          <p:nvPr>
            <p:ph type="dt" sz="half" idx="10"/>
          </p:nvPr>
        </p:nvSpPr>
        <p:spPr/>
        <p:txBody>
          <a:bodyPr/>
          <a:lstStyle>
            <a:lvl1pPr>
              <a:defRPr/>
            </a:lvl1pPr>
          </a:lstStyle>
          <a:p>
            <a:pPr>
              <a:defRPr/>
            </a:pPr>
            <a:fld id="{B6802114-F736-4CE4-B593-9B0F2A56ABF8}" type="datetimeFigureOut">
              <a:rPr lang="en-US"/>
              <a:pPr>
                <a:defRPr/>
              </a:pPr>
              <a:t>3/24/2024</a:t>
            </a:fld>
            <a:endParaRPr lang="en-US"/>
          </a:p>
        </p:txBody>
      </p:sp>
      <p:sp>
        <p:nvSpPr>
          <p:cNvPr id="3" name="Footer Placeholder 4">
            <a:extLst>
              <a:ext uri="{FF2B5EF4-FFF2-40B4-BE49-F238E27FC236}">
                <a16:creationId xmlns:a16="http://schemas.microsoft.com/office/drawing/2014/main" id="{E8585B10-974B-2C72-530F-471E97F5CC59}"/>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5">
            <a:extLst>
              <a:ext uri="{FF2B5EF4-FFF2-40B4-BE49-F238E27FC236}">
                <a16:creationId xmlns:a16="http://schemas.microsoft.com/office/drawing/2014/main" id="{89C5E39B-6C55-730B-06DC-D90F720877C2}"/>
              </a:ext>
            </a:extLst>
          </p:cNvPr>
          <p:cNvSpPr>
            <a:spLocks noGrp="1"/>
          </p:cNvSpPr>
          <p:nvPr>
            <p:ph type="sldNum" sz="quarter" idx="12"/>
          </p:nvPr>
        </p:nvSpPr>
        <p:spPr/>
        <p:txBody>
          <a:bodyPr/>
          <a:lstStyle>
            <a:lvl1pPr>
              <a:defRPr/>
            </a:lvl1pPr>
          </a:lstStyle>
          <a:p>
            <a:pPr>
              <a:defRPr/>
            </a:pPr>
            <a:fld id="{2D7897BD-0EC9-42D0-9047-AC2B28622DAF}" type="slidenum">
              <a:rPr lang="en-US" altLang="en-US"/>
              <a:pPr>
                <a:defRPr/>
              </a:pPr>
              <a:t>‹#›</a:t>
            </a:fld>
            <a:endParaRPr lang="en-US" altLang="en-US"/>
          </a:p>
        </p:txBody>
      </p:sp>
    </p:spTree>
    <p:extLst>
      <p:ext uri="{BB962C8B-B14F-4D97-AF65-F5344CB8AC3E}">
        <p14:creationId xmlns:p14="http://schemas.microsoft.com/office/powerpoint/2010/main" val="8930861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3">
            <a:extLst>
              <a:ext uri="{FF2B5EF4-FFF2-40B4-BE49-F238E27FC236}">
                <a16:creationId xmlns:a16="http://schemas.microsoft.com/office/drawing/2014/main" id="{F05B6A52-9650-1B87-32EE-AC04AD374CEC}"/>
              </a:ext>
            </a:extLst>
          </p:cNvPr>
          <p:cNvSpPr>
            <a:spLocks noGrp="1"/>
          </p:cNvSpPr>
          <p:nvPr>
            <p:ph type="dt" sz="half" idx="10"/>
          </p:nvPr>
        </p:nvSpPr>
        <p:spPr/>
        <p:txBody>
          <a:bodyPr/>
          <a:lstStyle>
            <a:lvl1pPr>
              <a:defRPr/>
            </a:lvl1pPr>
          </a:lstStyle>
          <a:p>
            <a:pPr>
              <a:defRPr/>
            </a:pPr>
            <a:fld id="{37C856D3-1879-4785-AE21-5AC0F14CCFDE}" type="datetimeFigureOut">
              <a:rPr lang="en-US"/>
              <a:pPr>
                <a:defRPr/>
              </a:pPr>
              <a:t>3/24/2024</a:t>
            </a:fld>
            <a:endParaRPr lang="en-US"/>
          </a:p>
        </p:txBody>
      </p:sp>
      <p:sp>
        <p:nvSpPr>
          <p:cNvPr id="6" name="Footer Placeholder 4">
            <a:extLst>
              <a:ext uri="{FF2B5EF4-FFF2-40B4-BE49-F238E27FC236}">
                <a16:creationId xmlns:a16="http://schemas.microsoft.com/office/drawing/2014/main" id="{E53E1252-FDF5-C246-26AA-9CEE7479C22C}"/>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9E856B7A-1737-8BC6-5872-C1986048A858}"/>
              </a:ext>
            </a:extLst>
          </p:cNvPr>
          <p:cNvSpPr>
            <a:spLocks noGrp="1"/>
          </p:cNvSpPr>
          <p:nvPr>
            <p:ph type="sldNum" sz="quarter" idx="12"/>
          </p:nvPr>
        </p:nvSpPr>
        <p:spPr/>
        <p:txBody>
          <a:bodyPr/>
          <a:lstStyle>
            <a:lvl1pPr>
              <a:defRPr/>
            </a:lvl1pPr>
          </a:lstStyle>
          <a:p>
            <a:pPr>
              <a:defRPr/>
            </a:pPr>
            <a:fld id="{A57069F1-54FB-434D-A5A5-FC713D196A72}" type="slidenum">
              <a:rPr lang="en-US" altLang="en-US"/>
              <a:pPr>
                <a:defRPr/>
              </a:pPr>
              <a:t>‹#›</a:t>
            </a:fld>
            <a:endParaRPr lang="en-US" altLang="en-US"/>
          </a:p>
        </p:txBody>
      </p:sp>
    </p:spTree>
    <p:extLst>
      <p:ext uri="{BB962C8B-B14F-4D97-AF65-F5344CB8AC3E}">
        <p14:creationId xmlns:p14="http://schemas.microsoft.com/office/powerpoint/2010/main" val="4429534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rtlCol="0">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noProof="0"/>
              <a:t>Click icon to add picture</a:t>
            </a:r>
            <a:endParaRPr lang="en-US" noProof="0"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67E411F2-316E-98F8-7F6A-22FB91E4D841}"/>
              </a:ext>
            </a:extLst>
          </p:cNvPr>
          <p:cNvSpPr>
            <a:spLocks noGrp="1"/>
          </p:cNvSpPr>
          <p:nvPr>
            <p:ph type="dt" sz="half" idx="10"/>
          </p:nvPr>
        </p:nvSpPr>
        <p:spPr/>
        <p:txBody>
          <a:bodyPr/>
          <a:lstStyle>
            <a:lvl1pPr>
              <a:defRPr/>
            </a:lvl1pPr>
          </a:lstStyle>
          <a:p>
            <a:pPr>
              <a:defRPr/>
            </a:pPr>
            <a:fld id="{5AB3EB6F-EADC-4D7F-A30F-819DE1151F8C}" type="datetimeFigureOut">
              <a:rPr lang="en-US"/>
              <a:pPr>
                <a:defRPr/>
              </a:pPr>
              <a:t>3/24/2024</a:t>
            </a:fld>
            <a:endParaRPr lang="en-US"/>
          </a:p>
        </p:txBody>
      </p:sp>
      <p:sp>
        <p:nvSpPr>
          <p:cNvPr id="6" name="Footer Placeholder 4">
            <a:extLst>
              <a:ext uri="{FF2B5EF4-FFF2-40B4-BE49-F238E27FC236}">
                <a16:creationId xmlns:a16="http://schemas.microsoft.com/office/drawing/2014/main" id="{261D2E40-29D8-8284-6734-F3E1FD6FB07A}"/>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BDF5FE6C-AB88-92F6-AE27-58AB36A292BE}"/>
              </a:ext>
            </a:extLst>
          </p:cNvPr>
          <p:cNvSpPr>
            <a:spLocks noGrp="1"/>
          </p:cNvSpPr>
          <p:nvPr>
            <p:ph type="sldNum" sz="quarter" idx="12"/>
          </p:nvPr>
        </p:nvSpPr>
        <p:spPr/>
        <p:txBody>
          <a:bodyPr/>
          <a:lstStyle>
            <a:lvl1pPr>
              <a:defRPr/>
            </a:lvl1pPr>
          </a:lstStyle>
          <a:p>
            <a:pPr>
              <a:defRPr/>
            </a:pPr>
            <a:fld id="{FC0943B2-0BAB-4041-9079-E92C533306AB}" type="slidenum">
              <a:rPr lang="en-US" altLang="en-US"/>
              <a:pPr>
                <a:defRPr/>
              </a:pPr>
              <a:t>‹#›</a:t>
            </a:fld>
            <a:endParaRPr lang="en-US" altLang="en-US"/>
          </a:p>
        </p:txBody>
      </p:sp>
    </p:spTree>
    <p:extLst>
      <p:ext uri="{BB962C8B-B14F-4D97-AF65-F5344CB8AC3E}">
        <p14:creationId xmlns:p14="http://schemas.microsoft.com/office/powerpoint/2010/main" val="33494699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026" name="Group 7">
            <a:extLst>
              <a:ext uri="{FF2B5EF4-FFF2-40B4-BE49-F238E27FC236}">
                <a16:creationId xmlns:a16="http://schemas.microsoft.com/office/drawing/2014/main" id="{AFC0609E-E7F5-8D11-859E-A3C351A1AD08}"/>
              </a:ext>
            </a:extLst>
          </p:cNvPr>
          <p:cNvGrpSpPr>
            <a:grpSpLocks/>
          </p:cNvGrpSpPr>
          <p:nvPr/>
        </p:nvGrpSpPr>
        <p:grpSpPr bwMode="auto">
          <a:xfrm>
            <a:off x="0" y="-7938"/>
            <a:ext cx="12192000" cy="6865938"/>
            <a:chOff x="0" y="-8467"/>
            <a:chExt cx="12192000" cy="6866467"/>
          </a:xfrm>
        </p:grpSpPr>
        <p:cxnSp>
          <p:nvCxnSpPr>
            <p:cNvPr id="20" name="Straight Connector 19">
              <a:extLst>
                <a:ext uri="{FF2B5EF4-FFF2-40B4-BE49-F238E27FC236}">
                  <a16:creationId xmlns:a16="http://schemas.microsoft.com/office/drawing/2014/main" id="{E9104286-95B4-DCB3-FA22-2E742F0A1C1F}"/>
                </a:ext>
              </a:extLst>
            </p:cNvPr>
            <p:cNvCxnSpPr/>
            <p:nvPr/>
          </p:nvCxnSpPr>
          <p:spPr>
            <a:xfrm>
              <a:off x="9371013" y="-528"/>
              <a:ext cx="1219200" cy="6858528"/>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B8AB3ED2-5A6C-6DF8-1F5C-1267D24F7870}"/>
                </a:ext>
              </a:extLst>
            </p:cNvPr>
            <p:cNvCxnSpPr/>
            <p:nvPr/>
          </p:nvCxnSpPr>
          <p:spPr>
            <a:xfrm flipH="1">
              <a:off x="7424738" y="3681168"/>
              <a:ext cx="4764087" cy="3176832"/>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2" name="Rectangle 23">
              <a:extLst>
                <a:ext uri="{FF2B5EF4-FFF2-40B4-BE49-F238E27FC236}">
                  <a16:creationId xmlns:a16="http://schemas.microsoft.com/office/drawing/2014/main" id="{2439C885-A929-53F9-FF6A-CE94B34FA062}"/>
                </a:ext>
              </a:extLst>
            </p:cNvPr>
            <p:cNvSpPr/>
            <p:nvPr/>
          </p:nvSpPr>
          <p:spPr>
            <a:xfrm>
              <a:off x="9182100" y="-8467"/>
              <a:ext cx="3006725"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a:extLst>
                <a:ext uri="{FF2B5EF4-FFF2-40B4-BE49-F238E27FC236}">
                  <a16:creationId xmlns:a16="http://schemas.microsoft.com/office/drawing/2014/main" id="{EC1168DC-73E5-4F22-BD9C-32EDBCA6BB3D}"/>
                </a:ext>
              </a:extLst>
            </p:cNvPr>
            <p:cNvSpPr/>
            <p:nvPr/>
          </p:nvSpPr>
          <p:spPr>
            <a:xfrm>
              <a:off x="9602788" y="-8467"/>
              <a:ext cx="2589212"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a:extLst>
                <a:ext uri="{FF2B5EF4-FFF2-40B4-BE49-F238E27FC236}">
                  <a16:creationId xmlns:a16="http://schemas.microsoft.com/office/drawing/2014/main" id="{DE588868-EE2A-14A2-C1B9-5EEC486589BA}"/>
                </a:ext>
              </a:extLst>
            </p:cNvPr>
            <p:cNvSpPr/>
            <p:nvPr/>
          </p:nvSpPr>
          <p:spPr>
            <a:xfrm>
              <a:off x="8932863" y="3047706"/>
              <a:ext cx="3259137" cy="3810294"/>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a:extLst>
                <a:ext uri="{FF2B5EF4-FFF2-40B4-BE49-F238E27FC236}">
                  <a16:creationId xmlns:a16="http://schemas.microsoft.com/office/drawing/2014/main" id="{6AAB16B6-696A-ABCD-A1CA-4AD573AC5F45}"/>
                </a:ext>
              </a:extLst>
            </p:cNvPr>
            <p:cNvSpPr/>
            <p:nvPr/>
          </p:nvSpPr>
          <p:spPr>
            <a:xfrm>
              <a:off x="9334500" y="-8467"/>
              <a:ext cx="2854325"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a:extLst>
                <a:ext uri="{FF2B5EF4-FFF2-40B4-BE49-F238E27FC236}">
                  <a16:creationId xmlns:a16="http://schemas.microsoft.com/office/drawing/2014/main" id="{60606741-CCAE-9666-70EB-416EBB88C6B7}"/>
                </a:ext>
              </a:extLst>
            </p:cNvPr>
            <p:cNvSpPr/>
            <p:nvPr/>
          </p:nvSpPr>
          <p:spPr>
            <a:xfrm>
              <a:off x="10898188" y="-8467"/>
              <a:ext cx="1290637"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a:extLst>
                <a:ext uri="{FF2B5EF4-FFF2-40B4-BE49-F238E27FC236}">
                  <a16:creationId xmlns:a16="http://schemas.microsoft.com/office/drawing/2014/main" id="{F146A508-116E-76E3-96B9-5ADCE05DF661}"/>
                </a:ext>
              </a:extLst>
            </p:cNvPr>
            <p:cNvSpPr/>
            <p:nvPr/>
          </p:nvSpPr>
          <p:spPr>
            <a:xfrm>
              <a:off x="10939463" y="-8467"/>
              <a:ext cx="1249362"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a:extLst>
                <a:ext uri="{FF2B5EF4-FFF2-40B4-BE49-F238E27FC236}">
                  <a16:creationId xmlns:a16="http://schemas.microsoft.com/office/drawing/2014/main" id="{8D15C202-958F-9881-0B25-FFB877D72998}"/>
                </a:ext>
              </a:extLst>
            </p:cNvPr>
            <p:cNvSpPr/>
            <p:nvPr/>
          </p:nvSpPr>
          <p:spPr>
            <a:xfrm>
              <a:off x="10371138" y="3589086"/>
              <a:ext cx="1817687" cy="3268914"/>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a:extLst>
                <a:ext uri="{FF2B5EF4-FFF2-40B4-BE49-F238E27FC236}">
                  <a16:creationId xmlns:a16="http://schemas.microsoft.com/office/drawing/2014/main" id="{3DEE06D7-482D-80C3-E11A-0584F9482CF5}"/>
                </a:ext>
              </a:extLst>
            </p:cNvPr>
            <p:cNvSpPr/>
            <p:nvPr/>
          </p:nvSpPr>
          <p:spPr>
            <a:xfrm>
              <a:off x="0" y="4012981"/>
              <a:ext cx="449263" cy="2845019"/>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1027" name="Title Placeholder 1">
            <a:extLst>
              <a:ext uri="{FF2B5EF4-FFF2-40B4-BE49-F238E27FC236}">
                <a16:creationId xmlns:a16="http://schemas.microsoft.com/office/drawing/2014/main" id="{85393F1C-B63C-8CCC-07A3-DA8283FC5A36}"/>
              </a:ext>
            </a:extLst>
          </p:cNvPr>
          <p:cNvSpPr>
            <a:spLocks noGrp="1" noChangeArrowheads="1"/>
          </p:cNvSpPr>
          <p:nvPr>
            <p:ph type="title"/>
          </p:nvPr>
        </p:nvSpPr>
        <p:spPr bwMode="auto">
          <a:xfrm>
            <a:off x="677863" y="609600"/>
            <a:ext cx="8596312" cy="132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028" name="Text Placeholder 2">
            <a:extLst>
              <a:ext uri="{FF2B5EF4-FFF2-40B4-BE49-F238E27FC236}">
                <a16:creationId xmlns:a16="http://schemas.microsoft.com/office/drawing/2014/main" id="{A2C0571A-E525-0402-C4B9-F26B9FB95C48}"/>
              </a:ext>
            </a:extLst>
          </p:cNvPr>
          <p:cNvSpPr>
            <a:spLocks noGrp="1" noChangeArrowheads="1"/>
          </p:cNvSpPr>
          <p:nvPr>
            <p:ph type="body" idx="1"/>
          </p:nvPr>
        </p:nvSpPr>
        <p:spPr bwMode="auto">
          <a:xfrm>
            <a:off x="677863" y="2160588"/>
            <a:ext cx="8596312" cy="3881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a:extLst>
              <a:ext uri="{FF2B5EF4-FFF2-40B4-BE49-F238E27FC236}">
                <a16:creationId xmlns:a16="http://schemas.microsoft.com/office/drawing/2014/main" id="{6929D5A7-2618-00F8-8B6E-AA054856113E}"/>
              </a:ext>
            </a:extLst>
          </p:cNvPr>
          <p:cNvSpPr>
            <a:spLocks noGrp="1"/>
          </p:cNvSpPr>
          <p:nvPr>
            <p:ph type="dt" sz="half" idx="2"/>
          </p:nvPr>
        </p:nvSpPr>
        <p:spPr>
          <a:xfrm>
            <a:off x="7205663" y="6042025"/>
            <a:ext cx="911225" cy="365125"/>
          </a:xfrm>
          <a:prstGeom prst="rect">
            <a:avLst/>
          </a:prstGeom>
        </p:spPr>
        <p:txBody>
          <a:bodyPr vert="horz" lIns="91440" tIns="45720" rIns="91440" bIns="45720" rtlCol="0" anchor="ctr"/>
          <a:lstStyle>
            <a:lvl1pPr algn="r" eaLnBrk="1" fontAlgn="auto" hangingPunct="1">
              <a:spcBef>
                <a:spcPts val="0"/>
              </a:spcBef>
              <a:spcAft>
                <a:spcPts val="0"/>
              </a:spcAft>
              <a:defRPr sz="900" smtClean="0">
                <a:solidFill>
                  <a:schemeClr val="tx1">
                    <a:tint val="75000"/>
                  </a:schemeClr>
                </a:solidFill>
                <a:latin typeface="+mn-lt"/>
              </a:defRPr>
            </a:lvl1pPr>
          </a:lstStyle>
          <a:p>
            <a:pPr>
              <a:defRPr/>
            </a:pPr>
            <a:fld id="{00F81F84-FC1F-474E-BD17-C1D5F9C7ECD6}" type="datetimeFigureOut">
              <a:rPr lang="en-US"/>
              <a:pPr>
                <a:defRPr/>
              </a:pPr>
              <a:t>3/24/2024</a:t>
            </a:fld>
            <a:endParaRPr lang="en-US"/>
          </a:p>
        </p:txBody>
      </p:sp>
      <p:sp>
        <p:nvSpPr>
          <p:cNvPr id="5" name="Footer Placeholder 4">
            <a:extLst>
              <a:ext uri="{FF2B5EF4-FFF2-40B4-BE49-F238E27FC236}">
                <a16:creationId xmlns:a16="http://schemas.microsoft.com/office/drawing/2014/main" id="{7A88410A-4E4C-BBE3-18D8-B4D77EB8EB76}"/>
              </a:ext>
            </a:extLst>
          </p:cNvPr>
          <p:cNvSpPr>
            <a:spLocks noGrp="1"/>
          </p:cNvSpPr>
          <p:nvPr>
            <p:ph type="ftr" sz="quarter" idx="3"/>
          </p:nvPr>
        </p:nvSpPr>
        <p:spPr>
          <a:xfrm>
            <a:off x="677863" y="6042025"/>
            <a:ext cx="6297612" cy="365125"/>
          </a:xfrm>
          <a:prstGeom prst="rect">
            <a:avLst/>
          </a:prstGeom>
        </p:spPr>
        <p:txBody>
          <a:bodyPr vert="horz" lIns="91440" tIns="45720" rIns="91440" bIns="45720" rtlCol="0" anchor="ctr"/>
          <a:lstStyle>
            <a:lvl1pPr algn="l" eaLnBrk="1" fontAlgn="auto" hangingPunct="1">
              <a:spcBef>
                <a:spcPts val="0"/>
              </a:spcBef>
              <a:spcAft>
                <a:spcPts val="0"/>
              </a:spcAft>
              <a:defRPr sz="900">
                <a:solidFill>
                  <a:schemeClr val="tx1">
                    <a:tint val="75000"/>
                  </a:schemeClr>
                </a:solidFill>
                <a:latin typeface="+mn-lt"/>
              </a:defRPr>
            </a:lvl1pPr>
          </a:lstStyle>
          <a:p>
            <a:pPr>
              <a:defRPr/>
            </a:pPr>
            <a:endParaRPr lang="en-US"/>
          </a:p>
        </p:txBody>
      </p:sp>
      <p:sp>
        <p:nvSpPr>
          <p:cNvPr id="6" name="Slide Number Placeholder 5">
            <a:extLst>
              <a:ext uri="{FF2B5EF4-FFF2-40B4-BE49-F238E27FC236}">
                <a16:creationId xmlns:a16="http://schemas.microsoft.com/office/drawing/2014/main" id="{03D36473-2651-5C8E-06FE-B7E6EA04FFA0}"/>
              </a:ext>
            </a:extLst>
          </p:cNvPr>
          <p:cNvSpPr>
            <a:spLocks noGrp="1"/>
          </p:cNvSpPr>
          <p:nvPr>
            <p:ph type="sldNum" sz="quarter" idx="4"/>
          </p:nvPr>
        </p:nvSpPr>
        <p:spPr>
          <a:xfrm>
            <a:off x="8589963" y="6042025"/>
            <a:ext cx="684212" cy="365125"/>
          </a:xfrm>
          <a:prstGeom prst="rect">
            <a:avLst/>
          </a:prstGeom>
        </p:spPr>
        <p:txBody>
          <a:bodyPr vert="horz" lIns="91440" tIns="45720" rIns="91440" bIns="45720" rtlCol="0" anchor="ctr"/>
          <a:lstStyle>
            <a:lvl1pPr algn="r" eaLnBrk="1" fontAlgn="auto" hangingPunct="1">
              <a:spcBef>
                <a:spcPts val="0"/>
              </a:spcBef>
              <a:spcAft>
                <a:spcPts val="0"/>
              </a:spcAft>
              <a:defRPr sz="900" smtClean="0">
                <a:solidFill>
                  <a:schemeClr val="accent1"/>
                </a:solidFill>
                <a:latin typeface="+mn-lt"/>
              </a:defRPr>
            </a:lvl1pPr>
          </a:lstStyle>
          <a:p>
            <a:pPr>
              <a:defRPr/>
            </a:pPr>
            <a:fld id="{8A2878F7-0B63-4F00-8363-CBF95E103700}" type="slidenum">
              <a:rPr lang="en-US" altLang="en-US"/>
              <a:pPr>
                <a:defRPr/>
              </a:pPr>
              <a:t>‹#›</a:t>
            </a:fld>
            <a:endParaRPr lang="en-US" altLang="en-US"/>
          </a:p>
        </p:txBody>
      </p:sp>
    </p:spTree>
  </p:cSld>
  <p:clrMap bg1="dk1" tx1="lt1" bg2="dk2" tx2="lt2" accent1="accent1" accent2="accent2" accent3="accent3" accent4="accent4" accent5="accent5" accent6="accent6" hlink="hlink" folHlink="folHlink"/>
  <p:sldLayoutIdLst>
    <p:sldLayoutId id="2147483776" r:id="rId1"/>
    <p:sldLayoutId id="2147483763" r:id="rId2"/>
    <p:sldLayoutId id="2147483764" r:id="rId3"/>
    <p:sldLayoutId id="2147483765" r:id="rId4"/>
    <p:sldLayoutId id="2147483766" r:id="rId5"/>
    <p:sldLayoutId id="2147483767" r:id="rId6"/>
    <p:sldLayoutId id="2147483768" r:id="rId7"/>
    <p:sldLayoutId id="2147483769" r:id="rId8"/>
    <p:sldLayoutId id="2147483770" r:id="rId9"/>
    <p:sldLayoutId id="2147483771" r:id="rId10"/>
    <p:sldLayoutId id="2147483777" r:id="rId11"/>
    <p:sldLayoutId id="2147483772" r:id="rId12"/>
    <p:sldLayoutId id="2147483778" r:id="rId13"/>
    <p:sldLayoutId id="2147483773" r:id="rId14"/>
    <p:sldLayoutId id="2147483774" r:id="rId15"/>
    <p:sldLayoutId id="2147483775" r:id="rId16"/>
  </p:sldLayoutIdLst>
  <p:txStyles>
    <p:titleStyle>
      <a:lvl1pPr algn="l" defTabSz="457200" rtl="0" fontAlgn="base">
        <a:spcBef>
          <a:spcPct val="0"/>
        </a:spcBef>
        <a:spcAft>
          <a:spcPct val="0"/>
        </a:spcAft>
        <a:defRPr sz="3600" kern="1200">
          <a:solidFill>
            <a:schemeClr val="accent1"/>
          </a:solidFill>
          <a:latin typeface="+mj-lt"/>
          <a:ea typeface="+mj-ea"/>
          <a:cs typeface="+mj-cs"/>
        </a:defRPr>
      </a:lvl1pPr>
      <a:lvl2pPr algn="l" defTabSz="457200" rtl="0" fontAlgn="base">
        <a:spcBef>
          <a:spcPct val="0"/>
        </a:spcBef>
        <a:spcAft>
          <a:spcPct val="0"/>
        </a:spcAft>
        <a:defRPr sz="3600">
          <a:solidFill>
            <a:schemeClr val="accent1"/>
          </a:solidFill>
          <a:latin typeface="Trebuchet MS" panose="020B0603020202020204" pitchFamily="34" charset="0"/>
        </a:defRPr>
      </a:lvl2pPr>
      <a:lvl3pPr algn="l" defTabSz="457200" rtl="0" fontAlgn="base">
        <a:spcBef>
          <a:spcPct val="0"/>
        </a:spcBef>
        <a:spcAft>
          <a:spcPct val="0"/>
        </a:spcAft>
        <a:defRPr sz="3600">
          <a:solidFill>
            <a:schemeClr val="accent1"/>
          </a:solidFill>
          <a:latin typeface="Trebuchet MS" panose="020B0603020202020204" pitchFamily="34" charset="0"/>
        </a:defRPr>
      </a:lvl3pPr>
      <a:lvl4pPr algn="l" defTabSz="457200" rtl="0" fontAlgn="base">
        <a:spcBef>
          <a:spcPct val="0"/>
        </a:spcBef>
        <a:spcAft>
          <a:spcPct val="0"/>
        </a:spcAft>
        <a:defRPr sz="3600">
          <a:solidFill>
            <a:schemeClr val="accent1"/>
          </a:solidFill>
          <a:latin typeface="Trebuchet MS" panose="020B0603020202020204" pitchFamily="34" charset="0"/>
        </a:defRPr>
      </a:lvl4pPr>
      <a:lvl5pPr algn="l" defTabSz="457200" rtl="0" fontAlgn="base">
        <a:spcBef>
          <a:spcPct val="0"/>
        </a:spcBef>
        <a:spcAft>
          <a:spcPct val="0"/>
        </a:spcAft>
        <a:defRPr sz="3600">
          <a:solidFill>
            <a:schemeClr val="accent1"/>
          </a:solidFill>
          <a:latin typeface="Trebuchet MS" panose="020B0603020202020204" pitchFamily="34" charset="0"/>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fontAlgn="base">
        <a:spcBef>
          <a:spcPts val="1000"/>
        </a:spcBef>
        <a:spcAft>
          <a:spcPct val="0"/>
        </a:spcAft>
        <a:buClr>
          <a:schemeClr val="accent1"/>
        </a:buClr>
        <a:buSzPct val="80000"/>
        <a:buFont typeface="Wingdings 3" panose="05040102010807070707" pitchFamily="18" charset="2"/>
        <a:buChar char=""/>
        <a:defRPr kern="1200">
          <a:solidFill>
            <a:srgbClr val="FFFFFF"/>
          </a:solidFill>
          <a:latin typeface="+mn-lt"/>
          <a:ea typeface="+mn-ea"/>
          <a:cs typeface="+mn-cs"/>
        </a:defRPr>
      </a:lvl1pPr>
      <a:lvl2pPr marL="742950" indent="-285750" algn="l" defTabSz="457200" rtl="0" fontAlgn="base">
        <a:spcBef>
          <a:spcPts val="1000"/>
        </a:spcBef>
        <a:spcAft>
          <a:spcPct val="0"/>
        </a:spcAft>
        <a:buClr>
          <a:schemeClr val="accent1"/>
        </a:buClr>
        <a:buSzPct val="80000"/>
        <a:buFont typeface="Wingdings 3" panose="05040102010807070707" pitchFamily="18" charset="2"/>
        <a:buChar char=""/>
        <a:defRPr sz="1600" kern="1200">
          <a:solidFill>
            <a:srgbClr val="FFFFFF"/>
          </a:solidFill>
          <a:latin typeface="+mn-lt"/>
          <a:ea typeface="+mn-ea"/>
          <a:cs typeface="+mn-cs"/>
        </a:defRPr>
      </a:lvl2pPr>
      <a:lvl3pPr marL="1143000" indent="-228600" algn="l" defTabSz="457200" rtl="0" fontAlgn="base">
        <a:spcBef>
          <a:spcPts val="1000"/>
        </a:spcBef>
        <a:spcAft>
          <a:spcPct val="0"/>
        </a:spcAft>
        <a:buClr>
          <a:schemeClr val="accent1"/>
        </a:buClr>
        <a:buSzPct val="80000"/>
        <a:buFont typeface="Wingdings 3" panose="05040102010807070707" pitchFamily="18" charset="2"/>
        <a:buChar char=""/>
        <a:defRPr sz="1400" kern="1200">
          <a:solidFill>
            <a:srgbClr val="FFFFFF"/>
          </a:solidFill>
          <a:latin typeface="+mn-lt"/>
          <a:ea typeface="+mn-ea"/>
          <a:cs typeface="+mn-cs"/>
        </a:defRPr>
      </a:lvl3pPr>
      <a:lvl4pPr marL="1600200" indent="-228600" algn="l" defTabSz="457200" rtl="0" fontAlgn="base">
        <a:spcBef>
          <a:spcPts val="1000"/>
        </a:spcBef>
        <a:spcAft>
          <a:spcPct val="0"/>
        </a:spcAft>
        <a:buClr>
          <a:schemeClr val="accent1"/>
        </a:buClr>
        <a:buSzPct val="80000"/>
        <a:buFont typeface="Wingdings 3" panose="05040102010807070707" pitchFamily="18" charset="2"/>
        <a:buChar char=""/>
        <a:defRPr sz="1200" kern="1200">
          <a:solidFill>
            <a:srgbClr val="FFFFFF"/>
          </a:solidFill>
          <a:latin typeface="+mn-lt"/>
          <a:ea typeface="+mn-ea"/>
          <a:cs typeface="+mn-cs"/>
        </a:defRPr>
      </a:lvl4pPr>
      <a:lvl5pPr marL="2057400" indent="-228600" algn="l" defTabSz="457200" rtl="0" fontAlgn="base">
        <a:spcBef>
          <a:spcPts val="1000"/>
        </a:spcBef>
        <a:spcAft>
          <a:spcPct val="0"/>
        </a:spcAft>
        <a:buClr>
          <a:schemeClr val="accent1"/>
        </a:buClr>
        <a:buSzPct val="80000"/>
        <a:buFont typeface="Wingdings 3" panose="05040102010807070707" pitchFamily="18" charset="2"/>
        <a:buChar char=""/>
        <a:defRPr sz="1200" kern="1200">
          <a:solidFill>
            <a:srgbClr val="FFFFFF"/>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3.emf"/><Relationship Id="rId1" Type="http://schemas.openxmlformats.org/officeDocument/2006/relationships/slideLayout" Target="../slideLayouts/slideLayout2.xml"/><Relationship Id="rId4" Type="http://schemas.openxmlformats.org/officeDocument/2006/relationships/image" Target="../media/image15.em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a:extLst>
              <a:ext uri="{FF2B5EF4-FFF2-40B4-BE49-F238E27FC236}">
                <a16:creationId xmlns:a16="http://schemas.microsoft.com/office/drawing/2014/main" id="{CED7CF34-4632-2D1A-8328-EB7257B0034C}"/>
              </a:ext>
            </a:extLst>
          </p:cNvPr>
          <p:cNvSpPr>
            <a:spLocks noGrp="1" noChangeArrowheads="1"/>
          </p:cNvSpPr>
          <p:nvPr>
            <p:ph type="title"/>
          </p:nvPr>
        </p:nvSpPr>
        <p:spPr>
          <a:xfrm>
            <a:off x="576056" y="1771428"/>
            <a:ext cx="5167519" cy="1657572"/>
          </a:xfrm>
        </p:spPr>
        <p:txBody>
          <a:bodyPr/>
          <a:lstStyle/>
          <a:p>
            <a:pPr algn="ctr"/>
            <a:r>
              <a:rPr lang="en-US" altLang="en-US" sz="4400" u="sng" dirty="0">
                <a:ln w="0">
                  <a:solidFill>
                    <a:srgbClr val="FEC940"/>
                  </a:solidFill>
                </a:ln>
                <a:solidFill>
                  <a:srgbClr val="FEC940"/>
                </a:solidFill>
                <a:effectLst>
                  <a:outerShdw blurRad="38100" dist="19050" dir="2700000" algn="tl" rotWithShape="0">
                    <a:schemeClr val="dk1">
                      <a:alpha val="40000"/>
                    </a:schemeClr>
                  </a:outerShdw>
                </a:effectLst>
                <a:latin typeface="Arial Rounded MT Bold" panose="020F0704030504030204" pitchFamily="34" charset="0"/>
                <a:cs typeface="Times New Roman" panose="02020603050405020304" pitchFamily="18" charset="0"/>
              </a:rPr>
              <a:t>TOPIC</a:t>
            </a:r>
            <a:r>
              <a:rPr lang="en-US" altLang="en-US" sz="4400" b="1" dirty="0">
                <a:ln w="6600">
                  <a:solidFill>
                    <a:schemeClr val="tx1">
                      <a:lumMod val="95000"/>
                    </a:schemeClr>
                  </a:solidFill>
                  <a:prstDash val="solid"/>
                </a:ln>
                <a:solidFill>
                  <a:srgbClr val="FEC940"/>
                </a:solidFill>
                <a:effectLst>
                  <a:outerShdw dist="38100" dir="2700000" algn="tl" rotWithShape="0">
                    <a:schemeClr val="accent2"/>
                  </a:outerShdw>
                </a:effectLst>
                <a:latin typeface="Arial Rounded MT Bold" panose="020F0704030504030204" pitchFamily="34" charset="0"/>
                <a:cs typeface="Times New Roman" panose="02020603050405020304" pitchFamily="18" charset="0"/>
              </a:rPr>
              <a:t> </a:t>
            </a:r>
            <a:r>
              <a:rPr lang="en-US" altLang="en-US" sz="4400" dirty="0">
                <a:ln w="0">
                  <a:solidFill>
                    <a:srgbClr val="FEC940"/>
                  </a:solidFill>
                </a:ln>
                <a:solidFill>
                  <a:srgbClr val="FEC940"/>
                </a:solidFill>
                <a:effectLst>
                  <a:outerShdw blurRad="38100" dist="19050" dir="2700000" algn="tl" rotWithShape="0">
                    <a:schemeClr val="dk1">
                      <a:alpha val="40000"/>
                    </a:schemeClr>
                  </a:outerShdw>
                </a:effectLst>
                <a:latin typeface="Arial Rounded MT Bold" panose="020F0704030504030204" pitchFamily="34" charset="0"/>
                <a:cs typeface="Times New Roman" panose="02020603050405020304" pitchFamily="18" charset="0"/>
              </a:rPr>
              <a:t>:-</a:t>
            </a:r>
            <a:endParaRPr lang="en-US" altLang="en-US" sz="4400" b="1" dirty="0">
              <a:ln w="0">
                <a:solidFill>
                  <a:srgbClr val="FEC940"/>
                </a:solidFill>
              </a:ln>
              <a:solidFill>
                <a:srgbClr val="FEC940"/>
              </a:solidFill>
              <a:effectLst>
                <a:outerShdw dist="38100" dir="2700000" algn="tl" rotWithShape="0">
                  <a:schemeClr val="accent2"/>
                </a:outerShdw>
              </a:effectLst>
              <a:latin typeface="Arial Rounded MT Bold" panose="020F0704030504030204" pitchFamily="34" charset="0"/>
              <a:cs typeface="Times New Roman" panose="02020603050405020304" pitchFamily="18" charset="0"/>
            </a:endParaRPr>
          </a:p>
        </p:txBody>
      </p:sp>
      <p:sp>
        <p:nvSpPr>
          <p:cNvPr id="2051" name="Subtitle 2">
            <a:extLst>
              <a:ext uri="{FF2B5EF4-FFF2-40B4-BE49-F238E27FC236}">
                <a16:creationId xmlns:a16="http://schemas.microsoft.com/office/drawing/2014/main" id="{5AB56FBE-520D-C406-8F9C-06F2CE136CA4}"/>
              </a:ext>
            </a:extLst>
          </p:cNvPr>
          <p:cNvSpPr>
            <a:spLocks noGrp="1"/>
          </p:cNvSpPr>
          <p:nvPr>
            <p:ph type="subTitle" idx="4294967295"/>
          </p:nvPr>
        </p:nvSpPr>
        <p:spPr>
          <a:xfrm>
            <a:off x="292100" y="5265595"/>
            <a:ext cx="11899900" cy="1495568"/>
          </a:xfrm>
        </p:spPr>
        <p:txBody>
          <a:bodyPr rtlCol="0">
            <a:normAutofit/>
          </a:bodyPr>
          <a:lstStyle/>
          <a:p>
            <a:pPr algn="l" fontAlgn="auto">
              <a:spcAft>
                <a:spcPts val="0"/>
              </a:spcAft>
              <a:buFont typeface="Wingdings 3" charset="2"/>
              <a:buNone/>
              <a:defRPr/>
            </a:pPr>
            <a:r>
              <a:rPr lang="en-US" altLang="en-US" sz="2400" b="1" u="sng" dirty="0">
                <a:latin typeface="Times New Roman" panose="02020603050405020304" pitchFamily="18" charset="0"/>
              </a:rPr>
              <a:t>Guided By </a:t>
            </a:r>
            <a:r>
              <a:rPr lang="en-US" altLang="en-US" sz="2400" b="1" dirty="0">
                <a:latin typeface="Times New Roman" panose="02020603050405020304" pitchFamily="18" charset="0"/>
              </a:rPr>
              <a:t>:-                                                              </a:t>
            </a:r>
            <a:r>
              <a:rPr lang="en-US" altLang="en-US" sz="2400" b="1" u="sng" dirty="0">
                <a:latin typeface="Times New Roman" panose="02020603050405020304" pitchFamily="18" charset="0"/>
              </a:rPr>
              <a:t>Submitted By</a:t>
            </a:r>
            <a:r>
              <a:rPr lang="en-US" altLang="en-US" sz="2400" b="1" dirty="0">
                <a:latin typeface="Times New Roman" panose="02020603050405020304" pitchFamily="18" charset="0"/>
              </a:rPr>
              <a:t>:-</a:t>
            </a:r>
            <a:r>
              <a:rPr lang="en-US" altLang="en-US" sz="2400" b="1" u="sng" dirty="0">
                <a:latin typeface="Times New Roman" panose="02020603050405020304" pitchFamily="18" charset="0"/>
              </a:rPr>
              <a:t> </a:t>
            </a:r>
            <a:endParaRPr lang="en-US" altLang="en-US" sz="2400" b="1" dirty="0">
              <a:latin typeface="Times New Roman" panose="02020603050405020304" pitchFamily="18" charset="0"/>
            </a:endParaRPr>
          </a:p>
          <a:p>
            <a:pPr algn="l" fontAlgn="auto">
              <a:spcAft>
                <a:spcPts val="0"/>
              </a:spcAft>
              <a:buFont typeface="Wingdings 3" charset="2"/>
              <a:buNone/>
              <a:defRPr/>
            </a:pPr>
            <a:r>
              <a:rPr lang="en-US" altLang="en-US" b="1" dirty="0">
                <a:latin typeface="Arial Black" panose="020B0A04020102020204" pitchFamily="34" charset="0"/>
              </a:rPr>
              <a:t>          Mrs. Vaishali                                                         </a:t>
            </a:r>
            <a:r>
              <a:rPr lang="en-US" altLang="en-US" dirty="0">
                <a:latin typeface="Arial Black" panose="020B0A04020102020204" pitchFamily="34" charset="0"/>
              </a:rPr>
              <a:t>ASHUTOSH CHOUHAN (0823CS201018)</a:t>
            </a:r>
          </a:p>
          <a:p>
            <a:pPr algn="l" fontAlgn="auto">
              <a:spcAft>
                <a:spcPts val="0"/>
              </a:spcAft>
              <a:buFont typeface="Wingdings 3" charset="2"/>
              <a:buNone/>
              <a:defRPr/>
            </a:pPr>
            <a:r>
              <a:rPr lang="en-US" altLang="en-US" dirty="0">
                <a:latin typeface="Arial Black" panose="020B0A04020102020204" pitchFamily="34" charset="0"/>
              </a:rPr>
              <a:t>													</a:t>
            </a:r>
          </a:p>
        </p:txBody>
      </p:sp>
      <p:pic>
        <p:nvPicPr>
          <p:cNvPr id="3" name="Picture 2">
            <a:extLst>
              <a:ext uri="{FF2B5EF4-FFF2-40B4-BE49-F238E27FC236}">
                <a16:creationId xmlns:a16="http://schemas.microsoft.com/office/drawing/2014/main" id="{B54ACFA9-33CD-B936-9202-0FC83A876B04}"/>
              </a:ext>
            </a:extLst>
          </p:cNvPr>
          <p:cNvPicPr>
            <a:picLocks noChangeAspect="1"/>
          </p:cNvPicPr>
          <p:nvPr/>
        </p:nvPicPr>
        <p:blipFill>
          <a:blip r:embed="rId2"/>
          <a:stretch>
            <a:fillRect/>
          </a:stretch>
        </p:blipFill>
        <p:spPr>
          <a:xfrm>
            <a:off x="4105790" y="757238"/>
            <a:ext cx="7377132" cy="222885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a:extLst>
              <a:ext uri="{FF2B5EF4-FFF2-40B4-BE49-F238E27FC236}">
                <a16:creationId xmlns:a16="http://schemas.microsoft.com/office/drawing/2014/main" id="{97848A20-297A-FDA2-9940-4CBBDFD5C7D4}"/>
              </a:ext>
            </a:extLst>
          </p:cNvPr>
          <p:cNvSpPr>
            <a:spLocks noGrp="1"/>
          </p:cNvSpPr>
          <p:nvPr>
            <p:ph type="title"/>
          </p:nvPr>
        </p:nvSpPr>
        <p:spPr>
          <a:xfrm>
            <a:off x="838200" y="350838"/>
            <a:ext cx="10515600" cy="631825"/>
          </a:xfrm>
        </p:spPr>
        <p:txBody>
          <a:bodyPr rtlCol="0">
            <a:normAutofit fontScale="90000"/>
          </a:bodyPr>
          <a:lstStyle/>
          <a:p>
            <a:pPr fontAlgn="auto">
              <a:spcAft>
                <a:spcPts val="0"/>
              </a:spcAft>
              <a:defRPr/>
            </a:pPr>
            <a:r>
              <a:rPr lang="en-IN" altLang="en-US" b="1">
                <a:latin typeface="Times New Roman" panose="02020603050405020304" pitchFamily="18" charset="0"/>
                <a:cs typeface="Times New Roman" panose="02020603050405020304" pitchFamily="18" charset="0"/>
              </a:rPr>
              <a:t>Technology and tools</a:t>
            </a:r>
            <a:endParaRPr lang="en-US" altLang="en-US"/>
          </a:p>
        </p:txBody>
      </p:sp>
      <p:pic>
        <p:nvPicPr>
          <p:cNvPr id="14339" name="Content Placeholder 3">
            <a:extLst>
              <a:ext uri="{FF2B5EF4-FFF2-40B4-BE49-F238E27FC236}">
                <a16:creationId xmlns:a16="http://schemas.microsoft.com/office/drawing/2014/main" id="{41579E28-E213-2E60-3DAB-47FB2E2161C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320114" y="1181100"/>
            <a:ext cx="3121025" cy="4941888"/>
          </a:xfrm>
        </p:spPr>
      </p:pic>
      <p:pic>
        <p:nvPicPr>
          <p:cNvPr id="14340" name="Picture 6">
            <a:extLst>
              <a:ext uri="{FF2B5EF4-FFF2-40B4-BE49-F238E27FC236}">
                <a16:creationId xmlns:a16="http://schemas.microsoft.com/office/drawing/2014/main" id="{EC4F816B-CEBF-8671-137D-B8130C905A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12624"/>
          <a:stretch>
            <a:fillRect/>
          </a:stretch>
        </p:blipFill>
        <p:spPr bwMode="auto">
          <a:xfrm>
            <a:off x="5326964" y="458788"/>
            <a:ext cx="5548313" cy="566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41" name="TextBox 8">
            <a:extLst>
              <a:ext uri="{FF2B5EF4-FFF2-40B4-BE49-F238E27FC236}">
                <a16:creationId xmlns:a16="http://schemas.microsoft.com/office/drawing/2014/main" id="{693FEE46-A52F-FECA-46C7-600FF2A5FFBD}"/>
              </a:ext>
            </a:extLst>
          </p:cNvPr>
          <p:cNvSpPr txBox="1">
            <a:spLocks noChangeArrowheads="1"/>
          </p:cNvSpPr>
          <p:nvPr/>
        </p:nvSpPr>
        <p:spPr bwMode="auto">
          <a:xfrm>
            <a:off x="7189788" y="6122988"/>
            <a:ext cx="1583509"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1000"/>
              </a:spcBef>
              <a:buClr>
                <a:schemeClr val="accent1"/>
              </a:buClr>
              <a:buSzPct val="80000"/>
              <a:buFont typeface="Wingdings 3" panose="05040102010807070707" pitchFamily="18" charset="2"/>
              <a:buChar char=""/>
              <a:defRPr>
                <a:solidFill>
                  <a:srgbClr val="FFFFFF"/>
                </a:solidFill>
                <a:latin typeface="Trebuchet MS" panose="020B0603020202020204" pitchFamily="34" charset="0"/>
              </a:defRPr>
            </a:lvl1pPr>
            <a:lvl2pPr marL="742950" indent="-285750">
              <a:spcBef>
                <a:spcPts val="1000"/>
              </a:spcBef>
              <a:buClr>
                <a:schemeClr val="accent1"/>
              </a:buClr>
              <a:buSzPct val="80000"/>
              <a:buFont typeface="Wingdings 3" panose="05040102010807070707" pitchFamily="18" charset="2"/>
              <a:buChar char=""/>
              <a:defRPr sz="1600">
                <a:solidFill>
                  <a:srgbClr val="FFFFFF"/>
                </a:solidFill>
                <a:latin typeface="Trebuchet MS" panose="020B0603020202020204" pitchFamily="34" charset="0"/>
              </a:defRPr>
            </a:lvl2pPr>
            <a:lvl3pPr marL="1143000" indent="-228600">
              <a:spcBef>
                <a:spcPts val="1000"/>
              </a:spcBef>
              <a:buClr>
                <a:schemeClr val="accent1"/>
              </a:buClr>
              <a:buSzPct val="80000"/>
              <a:buFont typeface="Wingdings 3" panose="05040102010807070707" pitchFamily="18" charset="2"/>
              <a:buChar char=""/>
              <a:defRPr sz="1400">
                <a:solidFill>
                  <a:srgbClr val="FFFFFF"/>
                </a:solidFill>
                <a:latin typeface="Trebuchet MS" panose="020B0603020202020204" pitchFamily="34" charset="0"/>
              </a:defRPr>
            </a:lvl3pPr>
            <a:lvl4pPr marL="1600200" indent="-228600">
              <a:spcBef>
                <a:spcPts val="1000"/>
              </a:spcBef>
              <a:buClr>
                <a:schemeClr val="accent1"/>
              </a:buClr>
              <a:buSzPct val="80000"/>
              <a:buFont typeface="Wingdings 3" panose="05040102010807070707" pitchFamily="18" charset="2"/>
              <a:buChar char=""/>
              <a:defRPr sz="1200">
                <a:solidFill>
                  <a:srgbClr val="FFFFFF"/>
                </a:solidFill>
                <a:latin typeface="Trebuchet MS" panose="020B0603020202020204" pitchFamily="34" charset="0"/>
              </a:defRPr>
            </a:lvl4pPr>
            <a:lvl5pPr marL="2057400" indent="-228600">
              <a:spcBef>
                <a:spcPts val="1000"/>
              </a:spcBef>
              <a:buClr>
                <a:schemeClr val="accent1"/>
              </a:buClr>
              <a:buSzPct val="80000"/>
              <a:buFont typeface="Wingdings 3" panose="05040102010807070707" pitchFamily="18" charset="2"/>
              <a:buChar char=""/>
              <a:defRPr sz="1200">
                <a:solidFill>
                  <a:srgbClr val="FFFFFF"/>
                </a:solidFill>
                <a:latin typeface="Trebuchet MS" panose="020B0603020202020204" pitchFamily="34" charset="0"/>
              </a:defRPr>
            </a:lvl5pPr>
            <a:lvl6pPr marL="2514600" indent="-228600" defTabSz="457200" fontAlgn="base">
              <a:spcBef>
                <a:spcPts val="1000"/>
              </a:spcBef>
              <a:spcAft>
                <a:spcPct val="0"/>
              </a:spcAft>
              <a:buClr>
                <a:schemeClr val="accent1"/>
              </a:buClr>
              <a:buSzPct val="80000"/>
              <a:buFont typeface="Wingdings 3" panose="05040102010807070707" pitchFamily="18" charset="2"/>
              <a:buChar char=""/>
              <a:defRPr sz="1200">
                <a:solidFill>
                  <a:srgbClr val="FFFFFF"/>
                </a:solidFill>
                <a:latin typeface="Trebuchet MS" panose="020B0603020202020204" pitchFamily="34" charset="0"/>
              </a:defRPr>
            </a:lvl6pPr>
            <a:lvl7pPr marL="2971800" indent="-228600" defTabSz="457200" fontAlgn="base">
              <a:spcBef>
                <a:spcPts val="1000"/>
              </a:spcBef>
              <a:spcAft>
                <a:spcPct val="0"/>
              </a:spcAft>
              <a:buClr>
                <a:schemeClr val="accent1"/>
              </a:buClr>
              <a:buSzPct val="80000"/>
              <a:buFont typeface="Wingdings 3" panose="05040102010807070707" pitchFamily="18" charset="2"/>
              <a:buChar char=""/>
              <a:defRPr sz="1200">
                <a:solidFill>
                  <a:srgbClr val="FFFFFF"/>
                </a:solidFill>
                <a:latin typeface="Trebuchet MS" panose="020B0603020202020204" pitchFamily="34" charset="0"/>
              </a:defRPr>
            </a:lvl7pPr>
            <a:lvl8pPr marL="3429000" indent="-228600" defTabSz="457200" fontAlgn="base">
              <a:spcBef>
                <a:spcPts val="1000"/>
              </a:spcBef>
              <a:spcAft>
                <a:spcPct val="0"/>
              </a:spcAft>
              <a:buClr>
                <a:schemeClr val="accent1"/>
              </a:buClr>
              <a:buSzPct val="80000"/>
              <a:buFont typeface="Wingdings 3" panose="05040102010807070707" pitchFamily="18" charset="2"/>
              <a:buChar char=""/>
              <a:defRPr sz="1200">
                <a:solidFill>
                  <a:srgbClr val="FFFFFF"/>
                </a:solidFill>
                <a:latin typeface="Trebuchet MS" panose="020B0603020202020204" pitchFamily="34" charset="0"/>
              </a:defRPr>
            </a:lvl8pPr>
            <a:lvl9pPr marL="3886200" indent="-228600" defTabSz="457200" fontAlgn="base">
              <a:spcBef>
                <a:spcPts val="1000"/>
              </a:spcBef>
              <a:spcAft>
                <a:spcPct val="0"/>
              </a:spcAft>
              <a:buClr>
                <a:schemeClr val="accent1"/>
              </a:buClr>
              <a:buSzPct val="80000"/>
              <a:buFont typeface="Wingdings 3" panose="05040102010807070707" pitchFamily="18" charset="2"/>
              <a:buChar char=""/>
              <a:defRPr sz="1200">
                <a:solidFill>
                  <a:srgbClr val="FFFFFF"/>
                </a:solidFill>
                <a:latin typeface="Trebuchet MS" panose="020B0603020202020204" pitchFamily="34" charset="0"/>
              </a:defRPr>
            </a:lvl9pPr>
          </a:lstStyle>
          <a:p>
            <a:pPr eaLnBrk="1" hangingPunct="1">
              <a:spcBef>
                <a:spcPct val="0"/>
              </a:spcBef>
              <a:buClrTx/>
              <a:buSzTx/>
              <a:buFontTx/>
              <a:buNone/>
            </a:pPr>
            <a:r>
              <a:rPr lang="en-US" altLang="en-US" b="1">
                <a:solidFill>
                  <a:schemeClr val="tx1"/>
                </a:solidFill>
                <a:latin typeface="Times New Roman" panose="02020603050405020304" pitchFamily="18" charset="0"/>
                <a:cs typeface="Times New Roman" panose="02020603050405020304" pitchFamily="18" charset="0"/>
              </a:rPr>
              <a:t>ER Diagram</a:t>
            </a:r>
            <a:endParaRPr lang="en-IN" altLang="en-US">
              <a:solidFill>
                <a:schemeClr val="tx1"/>
              </a:solidFill>
              <a:latin typeface="Calibri" panose="020F0502020204030204" pitchFamily="34" charset="0"/>
            </a:endParaRPr>
          </a:p>
        </p:txBody>
      </p:sp>
      <p:sp>
        <p:nvSpPr>
          <p:cNvPr id="14342" name="TextBox 12">
            <a:extLst>
              <a:ext uri="{FF2B5EF4-FFF2-40B4-BE49-F238E27FC236}">
                <a16:creationId xmlns:a16="http://schemas.microsoft.com/office/drawing/2014/main" id="{7F9AC913-972E-EE2B-E323-E2C521B25825}"/>
              </a:ext>
            </a:extLst>
          </p:cNvPr>
          <p:cNvSpPr txBox="1">
            <a:spLocks noChangeArrowheads="1"/>
          </p:cNvSpPr>
          <p:nvPr/>
        </p:nvSpPr>
        <p:spPr bwMode="auto">
          <a:xfrm>
            <a:off x="259492" y="6122988"/>
            <a:ext cx="5067472" cy="392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1000"/>
              </a:spcBef>
              <a:buClr>
                <a:schemeClr val="accent1"/>
              </a:buClr>
              <a:buSzPct val="80000"/>
              <a:buFont typeface="Wingdings 3" panose="05040102010807070707" pitchFamily="18" charset="2"/>
              <a:buChar char=""/>
              <a:defRPr>
                <a:solidFill>
                  <a:srgbClr val="FFFFFF"/>
                </a:solidFill>
                <a:latin typeface="Trebuchet MS" panose="020B0603020202020204" pitchFamily="34" charset="0"/>
              </a:defRPr>
            </a:lvl1pPr>
            <a:lvl2pPr marL="742950" indent="-285750">
              <a:spcBef>
                <a:spcPts val="1000"/>
              </a:spcBef>
              <a:buClr>
                <a:schemeClr val="accent1"/>
              </a:buClr>
              <a:buSzPct val="80000"/>
              <a:buFont typeface="Wingdings 3" panose="05040102010807070707" pitchFamily="18" charset="2"/>
              <a:buChar char=""/>
              <a:defRPr sz="1600">
                <a:solidFill>
                  <a:srgbClr val="FFFFFF"/>
                </a:solidFill>
                <a:latin typeface="Trebuchet MS" panose="020B0603020202020204" pitchFamily="34" charset="0"/>
              </a:defRPr>
            </a:lvl2pPr>
            <a:lvl3pPr marL="1143000" indent="-228600">
              <a:spcBef>
                <a:spcPts val="1000"/>
              </a:spcBef>
              <a:buClr>
                <a:schemeClr val="accent1"/>
              </a:buClr>
              <a:buSzPct val="80000"/>
              <a:buFont typeface="Wingdings 3" panose="05040102010807070707" pitchFamily="18" charset="2"/>
              <a:buChar char=""/>
              <a:defRPr sz="1400">
                <a:solidFill>
                  <a:srgbClr val="FFFFFF"/>
                </a:solidFill>
                <a:latin typeface="Trebuchet MS" panose="020B0603020202020204" pitchFamily="34" charset="0"/>
              </a:defRPr>
            </a:lvl3pPr>
            <a:lvl4pPr marL="1600200" indent="-228600">
              <a:spcBef>
                <a:spcPts val="1000"/>
              </a:spcBef>
              <a:buClr>
                <a:schemeClr val="accent1"/>
              </a:buClr>
              <a:buSzPct val="80000"/>
              <a:buFont typeface="Wingdings 3" panose="05040102010807070707" pitchFamily="18" charset="2"/>
              <a:buChar char=""/>
              <a:defRPr sz="1200">
                <a:solidFill>
                  <a:srgbClr val="FFFFFF"/>
                </a:solidFill>
                <a:latin typeface="Trebuchet MS" panose="020B0603020202020204" pitchFamily="34" charset="0"/>
              </a:defRPr>
            </a:lvl4pPr>
            <a:lvl5pPr marL="2057400" indent="-228600">
              <a:spcBef>
                <a:spcPts val="1000"/>
              </a:spcBef>
              <a:buClr>
                <a:schemeClr val="accent1"/>
              </a:buClr>
              <a:buSzPct val="80000"/>
              <a:buFont typeface="Wingdings 3" panose="05040102010807070707" pitchFamily="18" charset="2"/>
              <a:buChar char=""/>
              <a:defRPr sz="1200">
                <a:solidFill>
                  <a:srgbClr val="FFFFFF"/>
                </a:solidFill>
                <a:latin typeface="Trebuchet MS" panose="020B0603020202020204" pitchFamily="34" charset="0"/>
              </a:defRPr>
            </a:lvl5pPr>
            <a:lvl6pPr marL="2514600" indent="-228600" defTabSz="457200" fontAlgn="base">
              <a:spcBef>
                <a:spcPts val="1000"/>
              </a:spcBef>
              <a:spcAft>
                <a:spcPct val="0"/>
              </a:spcAft>
              <a:buClr>
                <a:schemeClr val="accent1"/>
              </a:buClr>
              <a:buSzPct val="80000"/>
              <a:buFont typeface="Wingdings 3" panose="05040102010807070707" pitchFamily="18" charset="2"/>
              <a:buChar char=""/>
              <a:defRPr sz="1200">
                <a:solidFill>
                  <a:srgbClr val="FFFFFF"/>
                </a:solidFill>
                <a:latin typeface="Trebuchet MS" panose="020B0603020202020204" pitchFamily="34" charset="0"/>
              </a:defRPr>
            </a:lvl6pPr>
            <a:lvl7pPr marL="2971800" indent="-228600" defTabSz="457200" fontAlgn="base">
              <a:spcBef>
                <a:spcPts val="1000"/>
              </a:spcBef>
              <a:spcAft>
                <a:spcPct val="0"/>
              </a:spcAft>
              <a:buClr>
                <a:schemeClr val="accent1"/>
              </a:buClr>
              <a:buSzPct val="80000"/>
              <a:buFont typeface="Wingdings 3" panose="05040102010807070707" pitchFamily="18" charset="2"/>
              <a:buChar char=""/>
              <a:defRPr sz="1200">
                <a:solidFill>
                  <a:srgbClr val="FFFFFF"/>
                </a:solidFill>
                <a:latin typeface="Trebuchet MS" panose="020B0603020202020204" pitchFamily="34" charset="0"/>
              </a:defRPr>
            </a:lvl7pPr>
            <a:lvl8pPr marL="3429000" indent="-228600" defTabSz="457200" fontAlgn="base">
              <a:spcBef>
                <a:spcPts val="1000"/>
              </a:spcBef>
              <a:spcAft>
                <a:spcPct val="0"/>
              </a:spcAft>
              <a:buClr>
                <a:schemeClr val="accent1"/>
              </a:buClr>
              <a:buSzPct val="80000"/>
              <a:buFont typeface="Wingdings 3" panose="05040102010807070707" pitchFamily="18" charset="2"/>
              <a:buChar char=""/>
              <a:defRPr sz="1200">
                <a:solidFill>
                  <a:srgbClr val="FFFFFF"/>
                </a:solidFill>
                <a:latin typeface="Trebuchet MS" panose="020B0603020202020204" pitchFamily="34" charset="0"/>
              </a:defRPr>
            </a:lvl8pPr>
            <a:lvl9pPr marL="3886200" indent="-228600" defTabSz="457200" fontAlgn="base">
              <a:spcBef>
                <a:spcPts val="1000"/>
              </a:spcBef>
              <a:spcAft>
                <a:spcPct val="0"/>
              </a:spcAft>
              <a:buClr>
                <a:schemeClr val="accent1"/>
              </a:buClr>
              <a:buSzPct val="80000"/>
              <a:buFont typeface="Wingdings 3" panose="05040102010807070707" pitchFamily="18" charset="2"/>
              <a:buChar char=""/>
              <a:defRPr sz="1200">
                <a:solidFill>
                  <a:srgbClr val="FFFFFF"/>
                </a:solidFill>
                <a:latin typeface="Trebuchet MS" panose="020B0603020202020204" pitchFamily="34" charset="0"/>
              </a:defRPr>
            </a:lvl9pPr>
          </a:lstStyle>
          <a:p>
            <a:pPr algn="ctr" eaLnBrk="1" hangingPunct="1">
              <a:lnSpc>
                <a:spcPct val="115000"/>
              </a:lnSpc>
              <a:spcBef>
                <a:spcPct val="0"/>
              </a:spcBef>
              <a:spcAft>
                <a:spcPts val="1000"/>
              </a:spcAft>
              <a:buClrTx/>
              <a:buSzTx/>
              <a:buFontTx/>
              <a:buNone/>
            </a:pPr>
            <a:r>
              <a:rPr lang="en-US" altLang="en-US" b="1" dirty="0" err="1">
                <a:solidFill>
                  <a:schemeClr val="tx1"/>
                </a:solidFill>
                <a:latin typeface="Calibri" panose="020F0502020204030204" pitchFamily="34" charset="0"/>
                <a:ea typeface="Calibri" panose="020F0502020204030204" pitchFamily="34" charset="0"/>
                <a:cs typeface="Arial" panose="020B0604020202020204" pitchFamily="34" charset="0"/>
              </a:rPr>
              <a:t>UseCase</a:t>
            </a:r>
            <a:r>
              <a:rPr lang="en-US" altLang="en-US" b="1" dirty="0">
                <a:solidFill>
                  <a:schemeClr val="tx1"/>
                </a:solidFill>
                <a:latin typeface="Calibri" panose="020F0502020204030204" pitchFamily="34" charset="0"/>
                <a:ea typeface="Calibri" panose="020F0502020204030204" pitchFamily="34" charset="0"/>
                <a:cs typeface="Arial" panose="020B0604020202020204" pitchFamily="34" charset="0"/>
              </a:rPr>
              <a:t> diagram for Online Car Accessories</a:t>
            </a:r>
            <a:endParaRPr lang="en-IN" altLang="en-US" dirty="0">
              <a:solidFill>
                <a:schemeClr val="tx1"/>
              </a:solidFill>
              <a:latin typeface="Calibri" panose="020F0502020204030204" pitchFamily="34" charset="0"/>
              <a:ea typeface="Calibri" panose="020F0502020204030204" pitchFamily="34" charset="0"/>
              <a:cs typeface="Arial" panose="020B0604020202020204" pitchFamily="34"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a:extLst>
              <a:ext uri="{FF2B5EF4-FFF2-40B4-BE49-F238E27FC236}">
                <a16:creationId xmlns:a16="http://schemas.microsoft.com/office/drawing/2014/main" id="{73A937E5-3C94-3132-A2AA-08EF87EBE538}"/>
              </a:ext>
            </a:extLst>
          </p:cNvPr>
          <p:cNvSpPr>
            <a:spLocks noGrp="1"/>
          </p:cNvSpPr>
          <p:nvPr>
            <p:ph type="title"/>
          </p:nvPr>
        </p:nvSpPr>
        <p:spPr>
          <a:xfrm>
            <a:off x="615950" y="615950"/>
            <a:ext cx="10515600" cy="596900"/>
          </a:xfrm>
        </p:spPr>
        <p:txBody>
          <a:bodyPr rtlCol="0">
            <a:normAutofit fontScale="90000"/>
          </a:bodyPr>
          <a:lstStyle/>
          <a:p>
            <a:pPr fontAlgn="auto">
              <a:spcAft>
                <a:spcPts val="0"/>
              </a:spcAft>
              <a:defRPr/>
            </a:pPr>
            <a:r>
              <a:rPr lang="en-IN" altLang="en-US" b="1">
                <a:latin typeface="Times New Roman" panose="02020603050405020304" pitchFamily="18" charset="0"/>
                <a:cs typeface="Times New Roman" panose="02020603050405020304" pitchFamily="18" charset="0"/>
              </a:rPr>
              <a:t>Data flow diagram</a:t>
            </a:r>
            <a:endParaRPr lang="en-US" altLang="en-US"/>
          </a:p>
        </p:txBody>
      </p:sp>
      <p:pic>
        <p:nvPicPr>
          <p:cNvPr id="15363" name="Content Placeholder 3">
            <a:extLst>
              <a:ext uri="{FF2B5EF4-FFF2-40B4-BE49-F238E27FC236}">
                <a16:creationId xmlns:a16="http://schemas.microsoft.com/office/drawing/2014/main" id="{C225003D-D826-0F4A-9E00-53A0C0B8432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52400" y="2054226"/>
            <a:ext cx="4097338" cy="3900487"/>
          </a:xfrm>
        </p:spPr>
      </p:pic>
      <p:pic>
        <p:nvPicPr>
          <p:cNvPr id="15364" name="Picture 6">
            <a:extLst>
              <a:ext uri="{FF2B5EF4-FFF2-40B4-BE49-F238E27FC236}">
                <a16:creationId xmlns:a16="http://schemas.microsoft.com/office/drawing/2014/main" id="{2528EF59-53FE-3081-B442-E896F153AB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79913" y="2065338"/>
            <a:ext cx="3935412" cy="3900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5" name="Picture 7">
            <a:extLst>
              <a:ext uri="{FF2B5EF4-FFF2-40B4-BE49-F238E27FC236}">
                <a16:creationId xmlns:a16="http://schemas.microsoft.com/office/drawing/2014/main" id="{B4B34F10-1A6F-D9E2-E844-3AAE7A3C71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5175" y="2065338"/>
            <a:ext cx="3654425" cy="388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EB4F9D-DF42-CD54-3508-545ACE99744E}"/>
              </a:ext>
            </a:extLst>
          </p:cNvPr>
          <p:cNvSpPr>
            <a:spLocks noGrp="1"/>
          </p:cNvSpPr>
          <p:nvPr>
            <p:ph type="title"/>
          </p:nvPr>
        </p:nvSpPr>
        <p:spPr>
          <a:xfrm>
            <a:off x="1567549" y="0"/>
            <a:ext cx="8596312" cy="914400"/>
          </a:xfrm>
        </p:spPr>
        <p:txBody>
          <a:bodyPr rtlCol="0">
            <a:normAutofit fontScale="90000"/>
          </a:bodyPr>
          <a:lstStyle/>
          <a:p>
            <a:pPr algn="ctr" fontAlgn="auto">
              <a:spcAft>
                <a:spcPts val="0"/>
              </a:spcAft>
              <a:defRPr/>
            </a:pPr>
            <a:r>
              <a:rPr lang="en-IN" sz="4000" b="1" dirty="0">
                <a:latin typeface="Times New Roman" panose="02020603050405020304" pitchFamily="18" charset="0"/>
                <a:cs typeface="Times New Roman" panose="02020603050405020304" pitchFamily="18" charset="0"/>
              </a:rPr>
              <a:t>System Domain</a:t>
            </a:r>
            <a:br>
              <a:rPr lang="en-IN" b="1" dirty="0">
                <a:solidFill>
                  <a:schemeClr val="tx1">
                    <a:lumMod val="75000"/>
                    <a:lumOff val="25000"/>
                  </a:schemeClr>
                </a:solidFill>
                <a:latin typeface="Times New Roman" panose="02020603050405020304" pitchFamily="18" charset="0"/>
                <a:ea typeface="Calibri" panose="020F0502020204030204" pitchFamily="34" charset="0"/>
              </a:rPr>
            </a:br>
            <a:endParaRPr lang="en-US" dirty="0"/>
          </a:p>
        </p:txBody>
      </p:sp>
      <p:sp>
        <p:nvSpPr>
          <p:cNvPr id="16387" name="Content Placeholder 2">
            <a:extLst>
              <a:ext uri="{FF2B5EF4-FFF2-40B4-BE49-F238E27FC236}">
                <a16:creationId xmlns:a16="http://schemas.microsoft.com/office/drawing/2014/main" id="{CC248879-4CA3-3DCF-D822-71A0B36AF778}"/>
              </a:ext>
            </a:extLst>
          </p:cNvPr>
          <p:cNvSpPr>
            <a:spLocks noGrp="1" noChangeArrowheads="1"/>
          </p:cNvSpPr>
          <p:nvPr>
            <p:ph idx="1"/>
          </p:nvPr>
        </p:nvSpPr>
        <p:spPr>
          <a:xfrm>
            <a:off x="197708" y="679622"/>
            <a:ext cx="11994292" cy="6178377"/>
          </a:xfrm>
        </p:spPr>
        <p:txBody>
          <a:bodyPr numCol="2"/>
          <a:lstStyle/>
          <a:p>
            <a:pPr marL="457200" indent="-457200">
              <a:lnSpc>
                <a:spcPct val="150000"/>
              </a:lnSpc>
              <a:buFont typeface="+mj-lt"/>
              <a:buAutoNum type="alphaUcPeriod"/>
            </a:pPr>
            <a:r>
              <a:rPr lang="en-IN" altLang="en-US" sz="2400" dirty="0">
                <a:solidFill>
                  <a:schemeClr val="accent1"/>
                </a:solidFill>
              </a:rPr>
              <a:t>3.1. Software Requirement:- </a:t>
            </a:r>
          </a:p>
          <a:p>
            <a:pPr marL="457200" indent="-457200">
              <a:lnSpc>
                <a:spcPct val="150000"/>
              </a:lnSpc>
              <a:buFont typeface="+mj-lt"/>
              <a:buAutoNum type="arabicParenR"/>
            </a:pPr>
            <a:r>
              <a:rPr lang="en-IN" altLang="en-US" sz="2400" dirty="0"/>
              <a:t>Operating System:- Windows family.              </a:t>
            </a:r>
          </a:p>
          <a:p>
            <a:pPr marL="457200" indent="-457200">
              <a:lnSpc>
                <a:spcPct val="150000"/>
              </a:lnSpc>
              <a:buFont typeface="+mj-lt"/>
              <a:buAutoNum type="arabicParenR"/>
            </a:pPr>
            <a:r>
              <a:rPr lang="en-IN" altLang="en-US" sz="2400" dirty="0"/>
              <a:t>Front End:- HTML5, CSS3, JavaScript,     Bootstrap. </a:t>
            </a:r>
          </a:p>
          <a:p>
            <a:pPr marL="457200" indent="-457200">
              <a:lnSpc>
                <a:spcPct val="150000"/>
              </a:lnSpc>
              <a:buFont typeface="+mj-lt"/>
              <a:buAutoNum type="arabicParenR"/>
            </a:pPr>
            <a:r>
              <a:rPr lang="en-IN" altLang="en-US" sz="2400" dirty="0"/>
              <a:t>Back End:-PHP.</a:t>
            </a:r>
          </a:p>
          <a:p>
            <a:pPr marL="457200" indent="-457200">
              <a:lnSpc>
                <a:spcPct val="150000"/>
              </a:lnSpc>
              <a:buFont typeface="+mj-lt"/>
              <a:buAutoNum type="arabicParenR"/>
            </a:pPr>
            <a:r>
              <a:rPr lang="en-IN" altLang="en-US" sz="2400" dirty="0"/>
              <a:t>Database:- MySQL.</a:t>
            </a:r>
          </a:p>
          <a:p>
            <a:pPr marL="457200" indent="-457200">
              <a:lnSpc>
                <a:spcPct val="150000"/>
              </a:lnSpc>
              <a:buFont typeface="+mj-lt"/>
              <a:buAutoNum type="arabicParenR"/>
            </a:pPr>
            <a:r>
              <a:rPr lang="en-IN" altLang="en-US" sz="2400" dirty="0"/>
              <a:t>Server:- Apache Server.</a:t>
            </a:r>
          </a:p>
          <a:p>
            <a:pPr marL="457200" indent="-457200">
              <a:lnSpc>
                <a:spcPct val="150000"/>
              </a:lnSpc>
              <a:buFont typeface="+mj-lt"/>
              <a:buAutoNum type="arabicParenR"/>
            </a:pPr>
            <a:r>
              <a:rPr lang="en-IN" altLang="en-US" sz="2400" dirty="0"/>
              <a:t>UML Design:- StarUML</a:t>
            </a:r>
            <a:r>
              <a:rPr lang="en-IN" altLang="en-US" dirty="0"/>
              <a:t>.</a:t>
            </a:r>
          </a:p>
          <a:p>
            <a:pPr marL="457200" indent="-457200">
              <a:lnSpc>
                <a:spcPct val="150000"/>
              </a:lnSpc>
              <a:buFont typeface="+mj-lt"/>
              <a:buAutoNum type="arabicParenR"/>
            </a:pPr>
            <a:endParaRPr lang="en-IN" altLang="en-US" dirty="0"/>
          </a:p>
          <a:p>
            <a:pPr marL="457200" indent="-457200">
              <a:lnSpc>
                <a:spcPct val="150000"/>
              </a:lnSpc>
              <a:buFont typeface="+mj-lt"/>
              <a:buAutoNum type="alphaUcPeriod" startAt="2"/>
            </a:pPr>
            <a:r>
              <a:rPr lang="en-IN" altLang="en-US" sz="2400" dirty="0">
                <a:solidFill>
                  <a:schemeClr val="accent1"/>
                </a:solidFill>
              </a:rPr>
              <a:t>3.2. Hardware Requirement:- </a:t>
            </a:r>
          </a:p>
          <a:p>
            <a:pPr marL="457200" indent="-457200">
              <a:lnSpc>
                <a:spcPct val="150000"/>
              </a:lnSpc>
              <a:buFont typeface="+mj-lt"/>
              <a:buAutoNum type="arabicParenR"/>
            </a:pPr>
            <a:r>
              <a:rPr lang="en-IN" altLang="en-US" sz="2400" dirty="0"/>
              <a:t>Processor:- Dual core and above. </a:t>
            </a:r>
          </a:p>
          <a:p>
            <a:pPr marL="457200" indent="-457200">
              <a:lnSpc>
                <a:spcPct val="150000"/>
              </a:lnSpc>
              <a:buFont typeface="+mj-lt"/>
              <a:buAutoNum type="arabicParenR"/>
            </a:pPr>
            <a:r>
              <a:rPr lang="en-IN" altLang="en-US" sz="2400" dirty="0"/>
              <a:t>Hard disk:- 50 GB or above.</a:t>
            </a:r>
          </a:p>
          <a:p>
            <a:pPr marL="457200" indent="-457200">
              <a:lnSpc>
                <a:spcPct val="150000"/>
              </a:lnSpc>
              <a:buFont typeface="+mj-lt"/>
              <a:buAutoNum type="arabicParenR"/>
            </a:pPr>
            <a:r>
              <a:rPr lang="en-IN" altLang="en-US" sz="2400" dirty="0"/>
              <a:t>Ram:- 512 MB or above. </a:t>
            </a:r>
            <a:endParaRPr lang="en-US" altLang="en-US" sz="24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a:extLst>
              <a:ext uri="{FF2B5EF4-FFF2-40B4-BE49-F238E27FC236}">
                <a16:creationId xmlns:a16="http://schemas.microsoft.com/office/drawing/2014/main" id="{F1C9EFDF-F19D-D2B8-C45C-F228B855C7CF}"/>
              </a:ext>
            </a:extLst>
          </p:cNvPr>
          <p:cNvSpPr>
            <a:spLocks noGrp="1" noChangeArrowheads="1"/>
          </p:cNvSpPr>
          <p:nvPr>
            <p:ph type="title"/>
          </p:nvPr>
        </p:nvSpPr>
        <p:spPr/>
        <p:txBody>
          <a:bodyPr>
            <a:normAutofit/>
          </a:bodyPr>
          <a:lstStyle/>
          <a:p>
            <a:pPr algn="ctr"/>
            <a:r>
              <a:rPr lang="en-IN" altLang="en-US" b="1" dirty="0">
                <a:latin typeface="Times New Roman" panose="02020603050405020304" pitchFamily="18" charset="0"/>
                <a:cs typeface="Times New Roman" panose="02020603050405020304" pitchFamily="18" charset="0"/>
              </a:rPr>
              <a:t>Conclusion</a:t>
            </a:r>
          </a:p>
        </p:txBody>
      </p:sp>
      <p:sp>
        <p:nvSpPr>
          <p:cNvPr id="17411" name="Content Placeholder 2">
            <a:extLst>
              <a:ext uri="{FF2B5EF4-FFF2-40B4-BE49-F238E27FC236}">
                <a16:creationId xmlns:a16="http://schemas.microsoft.com/office/drawing/2014/main" id="{8A4245F3-1944-15AE-CAAE-542B76D0670C}"/>
              </a:ext>
            </a:extLst>
          </p:cNvPr>
          <p:cNvSpPr>
            <a:spLocks noGrp="1" noChangeArrowheads="1"/>
          </p:cNvSpPr>
          <p:nvPr>
            <p:ph idx="1"/>
          </p:nvPr>
        </p:nvSpPr>
        <p:spPr>
          <a:xfrm>
            <a:off x="677863" y="1729946"/>
            <a:ext cx="10640926" cy="4782065"/>
          </a:xfrm>
        </p:spPr>
        <p:txBody>
          <a:bodyPr/>
          <a:lstStyle/>
          <a:p>
            <a:pPr>
              <a:lnSpc>
                <a:spcPct val="150000"/>
              </a:lnSpc>
              <a:buFont typeface="Wingdings" panose="05000000000000000000" pitchFamily="2" charset="2"/>
              <a:buChar char="q"/>
            </a:pPr>
            <a:r>
              <a:rPr lang="en-IN" altLang="en-US" sz="2400" dirty="0"/>
              <a:t>Easily find PG room in major city's.</a:t>
            </a:r>
          </a:p>
          <a:p>
            <a:pPr>
              <a:lnSpc>
                <a:spcPct val="150000"/>
              </a:lnSpc>
              <a:buFont typeface="Wingdings" panose="05000000000000000000" pitchFamily="2" charset="2"/>
              <a:buChar char="q"/>
            </a:pPr>
            <a:r>
              <a:rPr lang="en-IN" altLang="en-US" sz="2400" dirty="0"/>
              <a:t>Shorted list best value rooms.</a:t>
            </a:r>
          </a:p>
          <a:p>
            <a:pPr>
              <a:lnSpc>
                <a:spcPct val="150000"/>
              </a:lnSpc>
              <a:buFont typeface="Wingdings" panose="05000000000000000000" pitchFamily="2" charset="2"/>
              <a:buChar char="q"/>
            </a:pPr>
            <a:r>
              <a:rPr lang="en-IN" altLang="en-US" sz="2400" dirty="0"/>
              <a:t>Book your room online.</a:t>
            </a:r>
          </a:p>
          <a:p>
            <a:pPr>
              <a:lnSpc>
                <a:spcPct val="150000"/>
              </a:lnSpc>
              <a:buFont typeface="Wingdings" panose="05000000000000000000" pitchFamily="2" charset="2"/>
              <a:buChar char="q"/>
            </a:pPr>
            <a:r>
              <a:rPr lang="en-IN" altLang="en-US" sz="2400" dirty="0"/>
              <a:t>Responsive website easily run on each devices</a:t>
            </a:r>
          </a:p>
          <a:p>
            <a:pPr>
              <a:lnSpc>
                <a:spcPct val="150000"/>
              </a:lnSpc>
              <a:buFont typeface="Wingdings" panose="05000000000000000000" pitchFamily="2" charset="2"/>
              <a:buChar char="q"/>
            </a:pPr>
            <a:r>
              <a:rPr lang="en-IN" altLang="en-US" sz="2400" dirty="0"/>
              <a:t>Signup and login process is very simple</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5A855A-F370-F0C8-EF70-08E7EA416470}"/>
              </a:ext>
            </a:extLst>
          </p:cNvPr>
          <p:cNvSpPr>
            <a:spLocks noGrp="1"/>
          </p:cNvSpPr>
          <p:nvPr>
            <p:ph type="ctrTitle"/>
          </p:nvPr>
        </p:nvSpPr>
        <p:spPr>
          <a:xfrm>
            <a:off x="1507067" y="0"/>
            <a:ext cx="7766936" cy="850436"/>
          </a:xfrm>
        </p:spPr>
        <p:txBody>
          <a:bodyPr/>
          <a:lstStyle/>
          <a:p>
            <a:pPr algn="ctr"/>
            <a:r>
              <a:rPr lang="en-IN" altLang="en-US" b="1" dirty="0">
                <a:latin typeface="Times New Roman" panose="02020603050405020304" pitchFamily="18" charset="0"/>
                <a:cs typeface="Times New Roman" panose="02020603050405020304" pitchFamily="18" charset="0"/>
              </a:rPr>
              <a:t>References</a:t>
            </a:r>
            <a:endParaRPr lang="en-IN" dirty="0"/>
          </a:p>
        </p:txBody>
      </p:sp>
      <p:sp>
        <p:nvSpPr>
          <p:cNvPr id="3" name="Subtitle 2">
            <a:extLst>
              <a:ext uri="{FF2B5EF4-FFF2-40B4-BE49-F238E27FC236}">
                <a16:creationId xmlns:a16="http://schemas.microsoft.com/office/drawing/2014/main" id="{D6363886-781D-8E82-5FA1-9D4602511998}"/>
              </a:ext>
            </a:extLst>
          </p:cNvPr>
          <p:cNvSpPr>
            <a:spLocks noGrp="1"/>
          </p:cNvSpPr>
          <p:nvPr>
            <p:ph type="subTitle" idx="1"/>
          </p:nvPr>
        </p:nvSpPr>
        <p:spPr>
          <a:xfrm>
            <a:off x="766119" y="1282920"/>
            <a:ext cx="9502346" cy="5303232"/>
          </a:xfrm>
        </p:spPr>
        <p:txBody>
          <a:bodyPr/>
          <a:lstStyle/>
          <a:p>
            <a:pPr marL="285750" indent="-285750" algn="l">
              <a:buFont typeface="Wingdings" panose="05000000000000000000" pitchFamily="2" charset="2"/>
              <a:buChar char="q"/>
            </a:pPr>
            <a:endParaRPr lang="en-IN" dirty="0"/>
          </a:p>
          <a:p>
            <a:pPr marL="285750" indent="-285750" algn="l">
              <a:buFont typeface="Wingdings" panose="05000000000000000000" pitchFamily="2" charset="2"/>
              <a:buChar char="q"/>
            </a:pPr>
            <a:r>
              <a:rPr lang="en-IN" dirty="0"/>
              <a:t>Google</a:t>
            </a:r>
          </a:p>
          <a:p>
            <a:pPr marL="285750" indent="-285750" algn="l">
              <a:buFont typeface="Wingdings" panose="05000000000000000000" pitchFamily="2" charset="2"/>
              <a:buChar char="q"/>
            </a:pPr>
            <a:r>
              <a:rPr lang="en-IN" dirty="0"/>
              <a:t>Bootstrap</a:t>
            </a:r>
          </a:p>
          <a:p>
            <a:pPr marL="285750" indent="-285750" algn="l">
              <a:buFont typeface="Wingdings" panose="05000000000000000000" pitchFamily="2" charset="2"/>
              <a:buChar char="q"/>
            </a:pPr>
            <a:r>
              <a:rPr lang="en-IN" dirty="0"/>
              <a:t>Images</a:t>
            </a:r>
          </a:p>
          <a:p>
            <a:pPr marL="285750" indent="-285750" algn="l">
              <a:buFont typeface="Wingdings" panose="05000000000000000000" pitchFamily="2" charset="2"/>
              <a:buChar char="q"/>
            </a:pPr>
            <a:r>
              <a:rPr lang="en-IN" dirty="0"/>
              <a:t>Localhost and Database</a:t>
            </a:r>
          </a:p>
        </p:txBody>
      </p:sp>
    </p:spTree>
    <p:extLst>
      <p:ext uri="{BB962C8B-B14F-4D97-AF65-F5344CB8AC3E}">
        <p14:creationId xmlns:p14="http://schemas.microsoft.com/office/powerpoint/2010/main" val="24374611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a:extLst>
              <a:ext uri="{FF2B5EF4-FFF2-40B4-BE49-F238E27FC236}">
                <a16:creationId xmlns:a16="http://schemas.microsoft.com/office/drawing/2014/main" id="{B5816948-D6CD-581E-45CA-3596832A9817}"/>
              </a:ext>
            </a:extLst>
          </p:cNvPr>
          <p:cNvSpPr>
            <a:spLocks noGrp="1" noChangeArrowheads="1"/>
          </p:cNvSpPr>
          <p:nvPr>
            <p:ph type="title"/>
          </p:nvPr>
        </p:nvSpPr>
        <p:spPr>
          <a:xfrm>
            <a:off x="677863" y="609600"/>
            <a:ext cx="8596312" cy="972065"/>
          </a:xfrm>
        </p:spPr>
        <p:txBody>
          <a:bodyPr/>
          <a:lstStyle/>
          <a:p>
            <a:pPr algn="ctr"/>
            <a:r>
              <a:rPr lang="en-IN" altLang="en-US" b="1" dirty="0">
                <a:latin typeface="Times New Roman" panose="02020603050405020304" pitchFamily="18" charset="0"/>
                <a:cs typeface="Times New Roman" panose="02020603050405020304" pitchFamily="18" charset="0"/>
              </a:rPr>
              <a:t>Contents</a:t>
            </a:r>
            <a:endParaRPr lang="en-US" altLang="en-US" dirty="0"/>
          </a:p>
        </p:txBody>
      </p:sp>
      <p:sp>
        <p:nvSpPr>
          <p:cNvPr id="3" name="Content Placeholder 2">
            <a:extLst>
              <a:ext uri="{FF2B5EF4-FFF2-40B4-BE49-F238E27FC236}">
                <a16:creationId xmlns:a16="http://schemas.microsoft.com/office/drawing/2014/main" id="{02D4AB32-122F-C558-8F73-D2FE75FC306D}"/>
              </a:ext>
            </a:extLst>
          </p:cNvPr>
          <p:cNvSpPr>
            <a:spLocks noGrp="1"/>
          </p:cNvSpPr>
          <p:nvPr>
            <p:ph idx="1"/>
          </p:nvPr>
        </p:nvSpPr>
        <p:spPr>
          <a:xfrm>
            <a:off x="715963" y="1825625"/>
            <a:ext cx="10637837" cy="4351338"/>
          </a:xfrm>
        </p:spPr>
        <p:txBody>
          <a:bodyPr numCol="2" rtlCol="0">
            <a:normAutofit fontScale="47500" lnSpcReduction="20000"/>
          </a:bodyPr>
          <a:lstStyle/>
          <a:p>
            <a:pPr>
              <a:lnSpc>
                <a:spcPct val="170000"/>
              </a:lnSpc>
              <a:buFont typeface="Wingdings" panose="05000000000000000000" pitchFamily="2" charset="2"/>
              <a:buChar char="q"/>
              <a:defRPr/>
            </a:pPr>
            <a:r>
              <a:rPr lang="en-US" altLang="en-US" sz="5100" dirty="0"/>
              <a:t> Abstract</a:t>
            </a:r>
          </a:p>
          <a:p>
            <a:pPr>
              <a:lnSpc>
                <a:spcPct val="170000"/>
              </a:lnSpc>
              <a:buFont typeface="Wingdings" panose="05000000000000000000" pitchFamily="2" charset="2"/>
              <a:buChar char="q"/>
              <a:defRPr/>
            </a:pPr>
            <a:r>
              <a:rPr lang="en-US" altLang="en-US" sz="5100" dirty="0"/>
              <a:t> Introduction</a:t>
            </a:r>
          </a:p>
          <a:p>
            <a:pPr>
              <a:lnSpc>
                <a:spcPct val="170000"/>
              </a:lnSpc>
              <a:buFont typeface="Wingdings" panose="05000000000000000000" pitchFamily="2" charset="2"/>
              <a:buChar char="q"/>
              <a:defRPr/>
            </a:pPr>
            <a:r>
              <a:rPr lang="en-US" altLang="en-US" sz="5100" dirty="0"/>
              <a:t> Problem Domain</a:t>
            </a:r>
          </a:p>
          <a:p>
            <a:pPr>
              <a:lnSpc>
                <a:spcPct val="170000"/>
              </a:lnSpc>
              <a:buFont typeface="Wingdings" panose="05000000000000000000" pitchFamily="2" charset="2"/>
              <a:buChar char="q"/>
              <a:defRPr/>
            </a:pPr>
            <a:r>
              <a:rPr lang="en-US" altLang="en-US" sz="5100" dirty="0"/>
              <a:t> Solution Domain</a:t>
            </a:r>
          </a:p>
          <a:p>
            <a:pPr>
              <a:lnSpc>
                <a:spcPct val="170000"/>
              </a:lnSpc>
              <a:buFont typeface="Wingdings" panose="05000000000000000000" pitchFamily="2" charset="2"/>
              <a:buChar char="q"/>
              <a:defRPr/>
            </a:pPr>
            <a:r>
              <a:rPr lang="en-US" altLang="en-US" sz="5100" dirty="0"/>
              <a:t> Snap Shots</a:t>
            </a:r>
          </a:p>
          <a:p>
            <a:pPr>
              <a:lnSpc>
                <a:spcPct val="170000"/>
              </a:lnSpc>
              <a:buFont typeface="Wingdings" panose="05000000000000000000" pitchFamily="2" charset="2"/>
              <a:buChar char="q"/>
              <a:defRPr/>
            </a:pPr>
            <a:r>
              <a:rPr lang="en-US" altLang="en-US" sz="5100" dirty="0"/>
              <a:t> Technology and Tools</a:t>
            </a:r>
          </a:p>
          <a:p>
            <a:pPr>
              <a:lnSpc>
                <a:spcPct val="170000"/>
              </a:lnSpc>
              <a:buFont typeface="Wingdings" panose="05000000000000000000" pitchFamily="2" charset="2"/>
              <a:buChar char="q"/>
              <a:defRPr/>
            </a:pPr>
            <a:r>
              <a:rPr lang="en-US" altLang="en-US" sz="5100" dirty="0"/>
              <a:t> System Domain</a:t>
            </a:r>
          </a:p>
          <a:p>
            <a:pPr>
              <a:lnSpc>
                <a:spcPct val="170000"/>
              </a:lnSpc>
              <a:buFont typeface="Wingdings" panose="05000000000000000000" pitchFamily="2" charset="2"/>
              <a:buChar char="q"/>
              <a:defRPr/>
            </a:pPr>
            <a:r>
              <a:rPr lang="en-US" altLang="en-US" sz="5100" dirty="0"/>
              <a:t> Application Domain</a:t>
            </a:r>
          </a:p>
          <a:p>
            <a:pPr>
              <a:lnSpc>
                <a:spcPct val="170000"/>
              </a:lnSpc>
              <a:buFont typeface="Wingdings" panose="05000000000000000000" pitchFamily="2" charset="2"/>
              <a:buChar char="q"/>
              <a:defRPr/>
            </a:pPr>
            <a:r>
              <a:rPr lang="en-US" altLang="en-US" sz="5100" dirty="0"/>
              <a:t> Conclusion</a:t>
            </a:r>
          </a:p>
          <a:p>
            <a:pPr>
              <a:lnSpc>
                <a:spcPct val="170000"/>
              </a:lnSpc>
              <a:buFont typeface="Wingdings" panose="05000000000000000000" pitchFamily="2" charset="2"/>
              <a:buChar char="q"/>
              <a:defRPr/>
            </a:pPr>
            <a:r>
              <a:rPr lang="en-US" altLang="en-US" sz="5100" dirty="0"/>
              <a:t> Future Enhancements</a:t>
            </a:r>
          </a:p>
          <a:p>
            <a:pPr>
              <a:lnSpc>
                <a:spcPct val="170000"/>
              </a:lnSpc>
              <a:buFont typeface="Wingdings" panose="05000000000000000000" pitchFamily="2" charset="2"/>
              <a:buChar char="q"/>
              <a:defRPr/>
            </a:pPr>
            <a:r>
              <a:rPr lang="en-US" altLang="en-US" sz="5100" dirty="0"/>
              <a:t> References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168848-8990-074F-DD07-A7F7F1F99615}"/>
              </a:ext>
            </a:extLst>
          </p:cNvPr>
          <p:cNvSpPr>
            <a:spLocks noGrp="1"/>
          </p:cNvSpPr>
          <p:nvPr>
            <p:ph type="title"/>
          </p:nvPr>
        </p:nvSpPr>
        <p:spPr>
          <a:xfrm>
            <a:off x="1258631" y="410127"/>
            <a:ext cx="8596312" cy="1320800"/>
          </a:xfrm>
        </p:spPr>
        <p:txBody>
          <a:bodyPr rtlCol="0"/>
          <a:lstStyle/>
          <a:p>
            <a:pPr algn="ctr">
              <a:defRPr/>
            </a:pPr>
            <a:r>
              <a:rPr lang="en-IN" b="1" dirty="0">
                <a:latin typeface="Times New Roman" panose="02020603050405020304" pitchFamily="18" charset="0"/>
                <a:cs typeface="Times New Roman" panose="02020603050405020304" pitchFamily="18" charset="0"/>
              </a:rPr>
              <a:t>Abstract</a:t>
            </a:r>
            <a:endParaRPr lang="en-US" b="1" dirty="0">
              <a:latin typeface="Times New Roman" panose="02020603050405020304" pitchFamily="18" charset="0"/>
              <a:cs typeface="Times New Roman" panose="02020603050405020304" pitchFamily="18" charset="0"/>
            </a:endParaRPr>
          </a:p>
        </p:txBody>
      </p:sp>
      <p:sp>
        <p:nvSpPr>
          <p:cNvPr id="7171" name="Content Placeholder 2">
            <a:extLst>
              <a:ext uri="{FF2B5EF4-FFF2-40B4-BE49-F238E27FC236}">
                <a16:creationId xmlns:a16="http://schemas.microsoft.com/office/drawing/2014/main" id="{5B5AFC7A-6CCC-7ED5-5BD7-3432D5AB45B5}"/>
              </a:ext>
            </a:extLst>
          </p:cNvPr>
          <p:cNvSpPr>
            <a:spLocks noGrp="1" noChangeArrowheads="1"/>
          </p:cNvSpPr>
          <p:nvPr>
            <p:ph idx="1"/>
          </p:nvPr>
        </p:nvSpPr>
        <p:spPr>
          <a:xfrm>
            <a:off x="538162" y="1253330"/>
            <a:ext cx="11115675" cy="5369891"/>
          </a:xfrm>
        </p:spPr>
        <p:txBody>
          <a:bodyPr/>
          <a:lstStyle/>
          <a:p>
            <a:pPr>
              <a:lnSpc>
                <a:spcPct val="150000"/>
              </a:lnSpc>
              <a:buFont typeface="Wingdings" panose="05000000000000000000" pitchFamily="2" charset="2"/>
              <a:buChar char="q"/>
            </a:pPr>
            <a:r>
              <a:rPr lang="en-US" altLang="en-US" sz="2400" dirty="0"/>
              <a:t>Easy to use</a:t>
            </a:r>
          </a:p>
          <a:p>
            <a:pPr>
              <a:lnSpc>
                <a:spcPct val="150000"/>
              </a:lnSpc>
              <a:buFont typeface="Wingdings" panose="05000000000000000000" pitchFamily="2" charset="2"/>
              <a:buChar char="q"/>
            </a:pPr>
            <a:r>
              <a:rPr lang="en-US" altLang="en-US" sz="2400" dirty="0"/>
              <a:t>User can easily find paying gest room at low cost in city’s like </a:t>
            </a:r>
          </a:p>
          <a:p>
            <a:pPr marL="0" indent="0">
              <a:lnSpc>
                <a:spcPct val="150000"/>
              </a:lnSpc>
              <a:buNone/>
            </a:pPr>
            <a:r>
              <a:rPr lang="en-US" altLang="en-US" sz="2400" dirty="0"/>
              <a:t>   Delhi, Mumbai, Bengaluru and Hyderabad.</a:t>
            </a:r>
          </a:p>
          <a:p>
            <a:pPr>
              <a:lnSpc>
                <a:spcPct val="150000"/>
              </a:lnSpc>
              <a:buFont typeface="Wingdings" panose="05000000000000000000" pitchFamily="2" charset="2"/>
              <a:buChar char="q"/>
            </a:pPr>
            <a:r>
              <a:rPr lang="en-US" altLang="en-US" sz="2400" dirty="0"/>
              <a:t>Easily compare different PG.</a:t>
            </a:r>
          </a:p>
          <a:p>
            <a:pPr>
              <a:lnSpc>
                <a:spcPct val="150000"/>
              </a:lnSpc>
              <a:buFont typeface="Wingdings" panose="05000000000000000000" pitchFamily="2" charset="2"/>
              <a:buChar char="q"/>
            </a:pPr>
            <a:r>
              <a:rPr lang="en-US" altLang="en-US" sz="2400" dirty="0"/>
              <a:t>Filter and shorting feature make easy to find your best room.</a:t>
            </a:r>
          </a:p>
          <a:p>
            <a:pPr>
              <a:lnSpc>
                <a:spcPct val="150000"/>
              </a:lnSpc>
              <a:buFont typeface="Wingdings" panose="05000000000000000000" pitchFamily="2" charset="2"/>
              <a:buChar char="q"/>
            </a:pPr>
            <a:r>
              <a:rPr lang="en-US" altLang="en-US" sz="2400" dirty="0"/>
              <a:t>After login you got your dashboard page where you easily manage</a:t>
            </a:r>
          </a:p>
          <a:p>
            <a:pPr marL="0" indent="0">
              <a:lnSpc>
                <a:spcPct val="150000"/>
              </a:lnSpc>
              <a:buNone/>
            </a:pPr>
            <a:r>
              <a:rPr lang="en-US" altLang="en-US" sz="2400" dirty="0"/>
              <a:t>   your choice or profile.</a:t>
            </a:r>
          </a:p>
          <a:p>
            <a:pPr>
              <a:lnSpc>
                <a:spcPct val="150000"/>
              </a:lnSpc>
              <a:buFont typeface="Wingdings" panose="05000000000000000000" pitchFamily="2" charset="2"/>
              <a:buChar char="q"/>
            </a:pPr>
            <a:endParaRPr lang="en-US" altLang="en-US" sz="2400" dirty="0"/>
          </a:p>
          <a:p>
            <a:pPr>
              <a:buFont typeface="Wingdings" panose="05000000000000000000" pitchFamily="2" charset="2"/>
              <a:buChar char="q"/>
            </a:pPr>
            <a:endParaRPr lang="en-US" altLang="en-US" sz="2800" dirty="0"/>
          </a:p>
        </p:txBody>
      </p:sp>
      <p:pic>
        <p:nvPicPr>
          <p:cNvPr id="4" name="Picture 3">
            <a:extLst>
              <a:ext uri="{FF2B5EF4-FFF2-40B4-BE49-F238E27FC236}">
                <a16:creationId xmlns:a16="http://schemas.microsoft.com/office/drawing/2014/main" id="{5EC373A1-3E1C-2189-79A6-3974094C5BDC}"/>
              </a:ext>
            </a:extLst>
          </p:cNvPr>
          <p:cNvPicPr>
            <a:picLocks noChangeAspect="1"/>
          </p:cNvPicPr>
          <p:nvPr/>
        </p:nvPicPr>
        <p:blipFill>
          <a:blip r:embed="rId2"/>
          <a:stretch>
            <a:fillRect/>
          </a:stretch>
        </p:blipFill>
        <p:spPr>
          <a:xfrm>
            <a:off x="7182678" y="139260"/>
            <a:ext cx="4715197" cy="1822062"/>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a:extLst>
              <a:ext uri="{FF2B5EF4-FFF2-40B4-BE49-F238E27FC236}">
                <a16:creationId xmlns:a16="http://schemas.microsoft.com/office/drawing/2014/main" id="{17D05002-C414-8808-D8F3-1C931854755C}"/>
              </a:ext>
            </a:extLst>
          </p:cNvPr>
          <p:cNvSpPr>
            <a:spLocks noGrp="1" noChangeArrowheads="1"/>
          </p:cNvSpPr>
          <p:nvPr>
            <p:ph type="title"/>
          </p:nvPr>
        </p:nvSpPr>
        <p:spPr>
          <a:xfrm>
            <a:off x="1456338" y="300037"/>
            <a:ext cx="8596312" cy="1320800"/>
          </a:xfrm>
        </p:spPr>
        <p:txBody>
          <a:bodyPr/>
          <a:lstStyle/>
          <a:p>
            <a:pPr algn="ctr"/>
            <a:r>
              <a:rPr lang="en-IN" altLang="en-US" b="1" dirty="0">
                <a:latin typeface="Times New Roman" panose="02020603050405020304" pitchFamily="18" charset="0"/>
                <a:cs typeface="Times New Roman" panose="02020603050405020304" pitchFamily="18" charset="0"/>
              </a:rPr>
              <a:t>Introduction</a:t>
            </a:r>
            <a:endParaRPr lang="en-US" altLang="en-US" dirty="0"/>
          </a:p>
        </p:txBody>
      </p:sp>
      <p:sp>
        <p:nvSpPr>
          <p:cNvPr id="8195" name="Content Placeholder 2">
            <a:extLst>
              <a:ext uri="{FF2B5EF4-FFF2-40B4-BE49-F238E27FC236}">
                <a16:creationId xmlns:a16="http://schemas.microsoft.com/office/drawing/2014/main" id="{24053A03-7954-336C-49CE-DD714E88FBFF}"/>
              </a:ext>
            </a:extLst>
          </p:cNvPr>
          <p:cNvSpPr>
            <a:spLocks noGrp="1" noChangeArrowheads="1"/>
          </p:cNvSpPr>
          <p:nvPr>
            <p:ph idx="1"/>
          </p:nvPr>
        </p:nvSpPr>
        <p:spPr>
          <a:xfrm>
            <a:off x="284205" y="1433513"/>
            <a:ext cx="11331146" cy="5124450"/>
          </a:xfrm>
        </p:spPr>
        <p:txBody>
          <a:bodyPr/>
          <a:lstStyle/>
          <a:p>
            <a:pPr marL="0" indent="0">
              <a:buNone/>
            </a:pPr>
            <a:r>
              <a:rPr lang="en-US" sz="2800" dirty="0"/>
              <a:t>The project, Paying Guest Rental Management System is a web-based application that allows the admin to handle all available room activities online. Interactive GUI and the ability to manage various PG bookings and rooms make this system very flexible and convenient. The owners are very busy people and does not have the time to sit and manage the entire activities manually on paper. This application gives them the power and flexibility to manage the entire system from a single online system. Paying Guest management system project provides room booking, and other necessary paying guest management features. The system allows the owner to post available rooms in the system. Students can view and book PGs online.</a:t>
            </a:r>
            <a:endParaRPr lang="en-US" altLang="en-US" sz="2800" dirty="0"/>
          </a:p>
        </p:txBody>
      </p:sp>
      <p:pic>
        <p:nvPicPr>
          <p:cNvPr id="3" name="Picture 2">
            <a:extLst>
              <a:ext uri="{FF2B5EF4-FFF2-40B4-BE49-F238E27FC236}">
                <a16:creationId xmlns:a16="http://schemas.microsoft.com/office/drawing/2014/main" id="{CF472C13-09E1-3186-F7BC-7EE66F7131E9}"/>
              </a:ext>
            </a:extLst>
          </p:cNvPr>
          <p:cNvPicPr>
            <a:picLocks noChangeAspect="1"/>
          </p:cNvPicPr>
          <p:nvPr/>
        </p:nvPicPr>
        <p:blipFill>
          <a:blip r:embed="rId2"/>
          <a:stretch>
            <a:fillRect/>
          </a:stretch>
        </p:blipFill>
        <p:spPr>
          <a:xfrm>
            <a:off x="284205" y="11598"/>
            <a:ext cx="4067470" cy="142191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a:extLst>
              <a:ext uri="{FF2B5EF4-FFF2-40B4-BE49-F238E27FC236}">
                <a16:creationId xmlns:a16="http://schemas.microsoft.com/office/drawing/2014/main" id="{7E7869E8-5715-4008-89A2-A8CD24CCEE05}"/>
              </a:ext>
            </a:extLst>
          </p:cNvPr>
          <p:cNvSpPr>
            <a:spLocks noGrp="1" noChangeArrowheads="1"/>
          </p:cNvSpPr>
          <p:nvPr>
            <p:ph type="title"/>
          </p:nvPr>
        </p:nvSpPr>
        <p:spPr/>
        <p:txBody>
          <a:bodyPr/>
          <a:lstStyle/>
          <a:p>
            <a:pPr algn="ctr"/>
            <a:r>
              <a:rPr lang="en-IN" altLang="en-US" b="1" dirty="0">
                <a:latin typeface="Times New Roman" panose="02020603050405020304" pitchFamily="18" charset="0"/>
                <a:cs typeface="Times New Roman" panose="02020603050405020304" pitchFamily="18" charset="0"/>
              </a:rPr>
              <a:t>Problem Domain</a:t>
            </a:r>
            <a:endParaRPr lang="en-US" altLang="en-US" b="1" dirty="0">
              <a:latin typeface="Times New Roman" panose="02020603050405020304" pitchFamily="18" charset="0"/>
              <a:cs typeface="Times New Roman" panose="02020603050405020304" pitchFamily="18" charset="0"/>
            </a:endParaRPr>
          </a:p>
        </p:txBody>
      </p:sp>
      <p:sp>
        <p:nvSpPr>
          <p:cNvPr id="9219" name="Content Placeholder 2">
            <a:extLst>
              <a:ext uri="{FF2B5EF4-FFF2-40B4-BE49-F238E27FC236}">
                <a16:creationId xmlns:a16="http://schemas.microsoft.com/office/drawing/2014/main" id="{928A2E82-2FF4-8A04-EB15-08C465684260}"/>
              </a:ext>
            </a:extLst>
          </p:cNvPr>
          <p:cNvSpPr>
            <a:spLocks noGrp="1" noChangeArrowheads="1"/>
          </p:cNvSpPr>
          <p:nvPr>
            <p:ph idx="1"/>
          </p:nvPr>
        </p:nvSpPr>
        <p:spPr>
          <a:xfrm>
            <a:off x="242888" y="1690688"/>
            <a:ext cx="11706225" cy="4351337"/>
          </a:xfrm>
        </p:spPr>
        <p:txBody>
          <a:bodyPr/>
          <a:lstStyle/>
          <a:p>
            <a:pPr>
              <a:lnSpc>
                <a:spcPct val="150000"/>
              </a:lnSpc>
              <a:buFont typeface="Wingdings" panose="05000000000000000000" pitchFamily="2" charset="2"/>
              <a:buChar char="q"/>
            </a:pPr>
            <a:r>
              <a:rPr lang="en-US" altLang="en-US" sz="2400" dirty="0"/>
              <a:t>Finding PG in city's like Delhi, Mumbai, Bengaluru, Hyderabad.</a:t>
            </a:r>
          </a:p>
          <a:p>
            <a:pPr>
              <a:lnSpc>
                <a:spcPct val="150000"/>
              </a:lnSpc>
              <a:buFont typeface="Wingdings" panose="05000000000000000000" pitchFamily="2" charset="2"/>
              <a:buChar char="q"/>
            </a:pPr>
            <a:r>
              <a:rPr lang="en-US" altLang="en-US" sz="2400" dirty="0"/>
              <a:t>Short listing your favorite PG.</a:t>
            </a:r>
          </a:p>
          <a:p>
            <a:pPr>
              <a:lnSpc>
                <a:spcPct val="150000"/>
              </a:lnSpc>
              <a:buFont typeface="Wingdings" panose="05000000000000000000" pitchFamily="2" charset="2"/>
              <a:buChar char="q"/>
            </a:pPr>
            <a:r>
              <a:rPr lang="en-US" altLang="en-US" sz="2400" dirty="0"/>
              <a:t>Want to read comment of visitors.</a:t>
            </a:r>
          </a:p>
          <a:p>
            <a:pPr>
              <a:lnSpc>
                <a:spcPct val="150000"/>
              </a:lnSpc>
              <a:buFont typeface="Wingdings" panose="05000000000000000000" pitchFamily="2" charset="2"/>
              <a:buChar char="q"/>
            </a:pPr>
            <a:r>
              <a:rPr lang="en-US" altLang="en-US" sz="2400" dirty="0"/>
              <a:t>Manage or edit profile.</a:t>
            </a:r>
          </a:p>
          <a:p>
            <a:pPr>
              <a:lnSpc>
                <a:spcPct val="150000"/>
              </a:lnSpc>
              <a:buFont typeface="Wingdings" panose="05000000000000000000" pitchFamily="2" charset="2"/>
              <a:buChar char="q"/>
            </a:pPr>
            <a:r>
              <a:rPr lang="en-US" altLang="en-US" sz="2400" dirty="0"/>
              <a:t>Mark our interested Paying Gest Rooms.</a:t>
            </a:r>
          </a:p>
          <a:p>
            <a:pPr algn="just">
              <a:buFont typeface="Wingdings" panose="05000000000000000000" pitchFamily="2" charset="2"/>
              <a:buChar char="q"/>
            </a:pPr>
            <a:endParaRPr lang="en-US" altLang="en-US" dirty="0">
              <a:ea typeface="Franklin Gothic Book" panose="020B0503020102020204" pitchFamily="34" charset="0"/>
              <a:cs typeface="Times New Roman" panose="02020603050405020304" pitchFamily="18"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a:extLst>
              <a:ext uri="{FF2B5EF4-FFF2-40B4-BE49-F238E27FC236}">
                <a16:creationId xmlns:a16="http://schemas.microsoft.com/office/drawing/2014/main" id="{C509E67F-5983-7CF7-B448-0D77FCA08DD0}"/>
              </a:ext>
            </a:extLst>
          </p:cNvPr>
          <p:cNvSpPr>
            <a:spLocks noGrp="1" noChangeArrowheads="1"/>
          </p:cNvSpPr>
          <p:nvPr>
            <p:ph type="title"/>
          </p:nvPr>
        </p:nvSpPr>
        <p:spPr>
          <a:xfrm>
            <a:off x="401638" y="350838"/>
            <a:ext cx="10952162" cy="1325562"/>
          </a:xfrm>
        </p:spPr>
        <p:txBody>
          <a:bodyPr/>
          <a:lstStyle/>
          <a:p>
            <a:pPr algn="ctr"/>
            <a:r>
              <a:rPr lang="en-IN" altLang="en-US" b="1" dirty="0">
                <a:latin typeface="Times New Roman" panose="02020603050405020304" pitchFamily="18" charset="0"/>
                <a:cs typeface="Times New Roman" panose="02020603050405020304" pitchFamily="18" charset="0"/>
              </a:rPr>
              <a:t>Solution Domain</a:t>
            </a:r>
            <a:endParaRPr lang="en-US" altLang="en-US" b="1" dirty="0">
              <a:latin typeface="Times New Roman" panose="02020603050405020304" pitchFamily="18" charset="0"/>
              <a:cs typeface="Times New Roman" panose="02020603050405020304" pitchFamily="18" charset="0"/>
            </a:endParaRPr>
          </a:p>
        </p:txBody>
      </p:sp>
      <p:sp>
        <p:nvSpPr>
          <p:cNvPr id="10243" name="Content Placeholder 2">
            <a:extLst>
              <a:ext uri="{FF2B5EF4-FFF2-40B4-BE49-F238E27FC236}">
                <a16:creationId xmlns:a16="http://schemas.microsoft.com/office/drawing/2014/main" id="{D68652B9-04E0-711A-B6B9-A1E00A1189AF}"/>
              </a:ext>
            </a:extLst>
          </p:cNvPr>
          <p:cNvSpPr>
            <a:spLocks noGrp="1" noChangeArrowheads="1"/>
          </p:cNvSpPr>
          <p:nvPr>
            <p:ph idx="1"/>
          </p:nvPr>
        </p:nvSpPr>
        <p:spPr>
          <a:xfrm>
            <a:off x="430020" y="1676400"/>
            <a:ext cx="11863387" cy="4351338"/>
          </a:xfrm>
        </p:spPr>
        <p:txBody>
          <a:bodyPr/>
          <a:lstStyle/>
          <a:p>
            <a:pPr>
              <a:lnSpc>
                <a:spcPct val="150000"/>
              </a:lnSpc>
              <a:buFont typeface="Wingdings" panose="05000000000000000000" pitchFamily="2" charset="2"/>
              <a:buChar char="q"/>
            </a:pPr>
            <a:r>
              <a:rPr lang="en-IN" altLang="en-US" sz="2400" dirty="0"/>
              <a:t>Very easy to find or visit PG rooms.</a:t>
            </a:r>
          </a:p>
          <a:p>
            <a:pPr>
              <a:lnSpc>
                <a:spcPct val="150000"/>
              </a:lnSpc>
              <a:buFont typeface="Wingdings" panose="05000000000000000000" pitchFamily="2" charset="2"/>
              <a:buChar char="q"/>
            </a:pPr>
            <a:r>
              <a:rPr lang="en-IN" altLang="en-US" sz="2400" dirty="0"/>
              <a:t>Shorting and Filter available.</a:t>
            </a:r>
          </a:p>
          <a:p>
            <a:pPr>
              <a:lnSpc>
                <a:spcPct val="150000"/>
              </a:lnSpc>
              <a:buFont typeface="Wingdings" panose="05000000000000000000" pitchFamily="2" charset="2"/>
              <a:buChar char="q"/>
            </a:pPr>
            <a:r>
              <a:rPr lang="en-IN" altLang="en-US" sz="2400" dirty="0"/>
              <a:t>Read or write comment feature is available.</a:t>
            </a:r>
          </a:p>
          <a:p>
            <a:pPr>
              <a:lnSpc>
                <a:spcPct val="150000"/>
              </a:lnSpc>
              <a:buFont typeface="Wingdings" panose="05000000000000000000" pitchFamily="2" charset="2"/>
              <a:buChar char="q"/>
            </a:pPr>
            <a:r>
              <a:rPr lang="en-IN" altLang="en-US" sz="2400" dirty="0"/>
              <a:t>Dashboard page available to easily manage your profile.</a:t>
            </a:r>
          </a:p>
          <a:p>
            <a:pPr>
              <a:lnSpc>
                <a:spcPct val="150000"/>
              </a:lnSpc>
              <a:buFont typeface="Wingdings" panose="05000000000000000000" pitchFamily="2" charset="2"/>
              <a:buChar char="q"/>
            </a:pPr>
            <a:r>
              <a:rPr lang="en-IN" altLang="en-US" sz="2400" dirty="0"/>
              <a:t>Mark your interested room on </a:t>
            </a:r>
            <a:r>
              <a:rPr lang="en-IN" altLang="en-US" sz="2400" dirty="0" err="1"/>
              <a:t>property_detail</a:t>
            </a:r>
            <a:r>
              <a:rPr lang="en-IN" altLang="en-US" sz="2400" dirty="0"/>
              <a:t> page.</a:t>
            </a:r>
          </a:p>
        </p:txBody>
      </p:sp>
      <p:pic>
        <p:nvPicPr>
          <p:cNvPr id="3" name="Picture 2">
            <a:extLst>
              <a:ext uri="{FF2B5EF4-FFF2-40B4-BE49-F238E27FC236}">
                <a16:creationId xmlns:a16="http://schemas.microsoft.com/office/drawing/2014/main" id="{141C3D4A-9994-B9EE-B0C0-1CCF3A89C54D}"/>
              </a:ext>
            </a:extLst>
          </p:cNvPr>
          <p:cNvPicPr>
            <a:picLocks noChangeAspect="1"/>
          </p:cNvPicPr>
          <p:nvPr/>
        </p:nvPicPr>
        <p:blipFill>
          <a:blip r:embed="rId2"/>
          <a:stretch>
            <a:fillRect/>
          </a:stretch>
        </p:blipFill>
        <p:spPr>
          <a:xfrm>
            <a:off x="7911517" y="-62367"/>
            <a:ext cx="1289307" cy="129235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a:extLst>
              <a:ext uri="{FF2B5EF4-FFF2-40B4-BE49-F238E27FC236}">
                <a16:creationId xmlns:a16="http://schemas.microsoft.com/office/drawing/2014/main" id="{7921FE85-2B49-5E60-CE95-6FDABDF73597}"/>
              </a:ext>
            </a:extLst>
          </p:cNvPr>
          <p:cNvSpPr>
            <a:spLocks noGrp="1" noChangeArrowheads="1"/>
          </p:cNvSpPr>
          <p:nvPr>
            <p:ph type="title"/>
          </p:nvPr>
        </p:nvSpPr>
        <p:spPr>
          <a:xfrm>
            <a:off x="500062" y="0"/>
            <a:ext cx="11191875" cy="1325563"/>
          </a:xfrm>
        </p:spPr>
        <p:txBody>
          <a:bodyPr/>
          <a:lstStyle/>
          <a:p>
            <a:pPr algn="ctr"/>
            <a:r>
              <a:rPr lang="en-US" altLang="en-US" b="1" dirty="0">
                <a:latin typeface="Times New Roman" panose="02020603050405020304" pitchFamily="18" charset="0"/>
                <a:cs typeface="Times New Roman" panose="02020603050405020304" pitchFamily="18" charset="0"/>
              </a:rPr>
              <a:t>Snapshot </a:t>
            </a:r>
          </a:p>
        </p:txBody>
      </p:sp>
      <p:sp>
        <p:nvSpPr>
          <p:cNvPr id="11269" name="TextBox 8">
            <a:extLst>
              <a:ext uri="{FF2B5EF4-FFF2-40B4-BE49-F238E27FC236}">
                <a16:creationId xmlns:a16="http://schemas.microsoft.com/office/drawing/2014/main" id="{18ACFDCB-97B9-9145-EE11-0892897E8C72}"/>
              </a:ext>
            </a:extLst>
          </p:cNvPr>
          <p:cNvSpPr txBox="1">
            <a:spLocks noChangeArrowheads="1"/>
          </p:cNvSpPr>
          <p:nvPr/>
        </p:nvSpPr>
        <p:spPr bwMode="auto">
          <a:xfrm>
            <a:off x="0" y="6028419"/>
            <a:ext cx="121920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1000"/>
              </a:spcBef>
              <a:buClr>
                <a:schemeClr val="accent1"/>
              </a:buClr>
              <a:buSzPct val="80000"/>
              <a:buFont typeface="Wingdings 3" panose="05040102010807070707" pitchFamily="18" charset="2"/>
              <a:buChar char=""/>
              <a:defRPr>
                <a:solidFill>
                  <a:srgbClr val="FFFFFF"/>
                </a:solidFill>
                <a:latin typeface="Trebuchet MS" panose="020B0603020202020204" pitchFamily="34" charset="0"/>
              </a:defRPr>
            </a:lvl1pPr>
            <a:lvl2pPr marL="742950" indent="-285750">
              <a:spcBef>
                <a:spcPts val="1000"/>
              </a:spcBef>
              <a:buClr>
                <a:schemeClr val="accent1"/>
              </a:buClr>
              <a:buSzPct val="80000"/>
              <a:buFont typeface="Wingdings 3" panose="05040102010807070707" pitchFamily="18" charset="2"/>
              <a:buChar char=""/>
              <a:defRPr sz="1600">
                <a:solidFill>
                  <a:srgbClr val="FFFFFF"/>
                </a:solidFill>
                <a:latin typeface="Trebuchet MS" panose="020B0603020202020204" pitchFamily="34" charset="0"/>
              </a:defRPr>
            </a:lvl2pPr>
            <a:lvl3pPr marL="1143000" indent="-228600">
              <a:spcBef>
                <a:spcPts val="1000"/>
              </a:spcBef>
              <a:buClr>
                <a:schemeClr val="accent1"/>
              </a:buClr>
              <a:buSzPct val="80000"/>
              <a:buFont typeface="Wingdings 3" panose="05040102010807070707" pitchFamily="18" charset="2"/>
              <a:buChar char=""/>
              <a:defRPr sz="1400">
                <a:solidFill>
                  <a:srgbClr val="FFFFFF"/>
                </a:solidFill>
                <a:latin typeface="Trebuchet MS" panose="020B0603020202020204" pitchFamily="34" charset="0"/>
              </a:defRPr>
            </a:lvl3pPr>
            <a:lvl4pPr marL="1600200" indent="-228600">
              <a:spcBef>
                <a:spcPts val="1000"/>
              </a:spcBef>
              <a:buClr>
                <a:schemeClr val="accent1"/>
              </a:buClr>
              <a:buSzPct val="80000"/>
              <a:buFont typeface="Wingdings 3" panose="05040102010807070707" pitchFamily="18" charset="2"/>
              <a:buChar char=""/>
              <a:defRPr sz="1200">
                <a:solidFill>
                  <a:srgbClr val="FFFFFF"/>
                </a:solidFill>
                <a:latin typeface="Trebuchet MS" panose="020B0603020202020204" pitchFamily="34" charset="0"/>
              </a:defRPr>
            </a:lvl4pPr>
            <a:lvl5pPr marL="2057400" indent="-228600">
              <a:spcBef>
                <a:spcPts val="1000"/>
              </a:spcBef>
              <a:buClr>
                <a:schemeClr val="accent1"/>
              </a:buClr>
              <a:buSzPct val="80000"/>
              <a:buFont typeface="Wingdings 3" panose="05040102010807070707" pitchFamily="18" charset="2"/>
              <a:buChar char=""/>
              <a:defRPr sz="1200">
                <a:solidFill>
                  <a:srgbClr val="FFFFFF"/>
                </a:solidFill>
                <a:latin typeface="Trebuchet MS" panose="020B0603020202020204" pitchFamily="34" charset="0"/>
              </a:defRPr>
            </a:lvl5pPr>
            <a:lvl6pPr marL="2514600" indent="-228600" defTabSz="457200" fontAlgn="base">
              <a:spcBef>
                <a:spcPts val="1000"/>
              </a:spcBef>
              <a:spcAft>
                <a:spcPct val="0"/>
              </a:spcAft>
              <a:buClr>
                <a:schemeClr val="accent1"/>
              </a:buClr>
              <a:buSzPct val="80000"/>
              <a:buFont typeface="Wingdings 3" panose="05040102010807070707" pitchFamily="18" charset="2"/>
              <a:buChar char=""/>
              <a:defRPr sz="1200">
                <a:solidFill>
                  <a:srgbClr val="FFFFFF"/>
                </a:solidFill>
                <a:latin typeface="Trebuchet MS" panose="020B0603020202020204" pitchFamily="34" charset="0"/>
              </a:defRPr>
            </a:lvl6pPr>
            <a:lvl7pPr marL="2971800" indent="-228600" defTabSz="457200" fontAlgn="base">
              <a:spcBef>
                <a:spcPts val="1000"/>
              </a:spcBef>
              <a:spcAft>
                <a:spcPct val="0"/>
              </a:spcAft>
              <a:buClr>
                <a:schemeClr val="accent1"/>
              </a:buClr>
              <a:buSzPct val="80000"/>
              <a:buFont typeface="Wingdings 3" panose="05040102010807070707" pitchFamily="18" charset="2"/>
              <a:buChar char=""/>
              <a:defRPr sz="1200">
                <a:solidFill>
                  <a:srgbClr val="FFFFFF"/>
                </a:solidFill>
                <a:latin typeface="Trebuchet MS" panose="020B0603020202020204" pitchFamily="34" charset="0"/>
              </a:defRPr>
            </a:lvl7pPr>
            <a:lvl8pPr marL="3429000" indent="-228600" defTabSz="457200" fontAlgn="base">
              <a:spcBef>
                <a:spcPts val="1000"/>
              </a:spcBef>
              <a:spcAft>
                <a:spcPct val="0"/>
              </a:spcAft>
              <a:buClr>
                <a:schemeClr val="accent1"/>
              </a:buClr>
              <a:buSzPct val="80000"/>
              <a:buFont typeface="Wingdings 3" panose="05040102010807070707" pitchFamily="18" charset="2"/>
              <a:buChar char=""/>
              <a:defRPr sz="1200">
                <a:solidFill>
                  <a:srgbClr val="FFFFFF"/>
                </a:solidFill>
                <a:latin typeface="Trebuchet MS" panose="020B0603020202020204" pitchFamily="34" charset="0"/>
              </a:defRPr>
            </a:lvl8pPr>
            <a:lvl9pPr marL="3886200" indent="-228600" defTabSz="457200" fontAlgn="base">
              <a:spcBef>
                <a:spcPts val="1000"/>
              </a:spcBef>
              <a:spcAft>
                <a:spcPct val="0"/>
              </a:spcAft>
              <a:buClr>
                <a:schemeClr val="accent1"/>
              </a:buClr>
              <a:buSzPct val="80000"/>
              <a:buFont typeface="Wingdings 3" panose="05040102010807070707" pitchFamily="18" charset="2"/>
              <a:buChar char=""/>
              <a:defRPr sz="1200">
                <a:solidFill>
                  <a:srgbClr val="FFFFFF"/>
                </a:solidFill>
                <a:latin typeface="Trebuchet MS" panose="020B0603020202020204" pitchFamily="34" charset="0"/>
              </a:defRPr>
            </a:lvl9pPr>
          </a:lstStyle>
          <a:p>
            <a:pPr eaLnBrk="1" fontAlgn="t" hangingPunct="1">
              <a:spcBef>
                <a:spcPct val="0"/>
              </a:spcBef>
              <a:buClrTx/>
              <a:buSzTx/>
              <a:buFontTx/>
              <a:buNone/>
            </a:pPr>
            <a:r>
              <a:rPr lang="en-AU" altLang="en-US" sz="2800" b="1" dirty="0">
                <a:solidFill>
                  <a:schemeClr val="tx1"/>
                </a:solidFill>
                <a:latin typeface="Calibri" panose="020F0502020204030204" pitchFamily="34" charset="0"/>
              </a:rPr>
              <a:t>                      Home page                                                         Dashboard page</a:t>
            </a:r>
            <a:endParaRPr lang="en-US" altLang="en-US" sz="2800" b="1" dirty="0">
              <a:solidFill>
                <a:schemeClr val="tx1"/>
              </a:solidFill>
              <a:latin typeface="Calibri" panose="020F0502020204030204" pitchFamily="34" charset="0"/>
            </a:endParaRPr>
          </a:p>
        </p:txBody>
      </p:sp>
      <p:sp>
        <p:nvSpPr>
          <p:cNvPr id="11270" name="TextBox 10">
            <a:extLst>
              <a:ext uri="{FF2B5EF4-FFF2-40B4-BE49-F238E27FC236}">
                <a16:creationId xmlns:a16="http://schemas.microsoft.com/office/drawing/2014/main" id="{6C482306-2DA1-A0EB-CECD-E7B8EC8B2E7C}"/>
              </a:ext>
            </a:extLst>
          </p:cNvPr>
          <p:cNvSpPr txBox="1">
            <a:spLocks noChangeArrowheads="1"/>
          </p:cNvSpPr>
          <p:nvPr/>
        </p:nvSpPr>
        <p:spPr bwMode="auto">
          <a:xfrm>
            <a:off x="7599363" y="5487988"/>
            <a:ext cx="61372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SzPct val="80000"/>
              <a:buFont typeface="Wingdings 3" panose="05040102010807070707" pitchFamily="18" charset="2"/>
              <a:buChar char=""/>
              <a:defRPr>
                <a:solidFill>
                  <a:srgbClr val="FFFFFF"/>
                </a:solidFill>
                <a:latin typeface="Trebuchet MS" panose="020B0603020202020204" pitchFamily="34" charset="0"/>
              </a:defRPr>
            </a:lvl1pPr>
            <a:lvl2pPr marL="742950" indent="-285750">
              <a:spcBef>
                <a:spcPts val="1000"/>
              </a:spcBef>
              <a:buClr>
                <a:schemeClr val="accent1"/>
              </a:buClr>
              <a:buSzPct val="80000"/>
              <a:buFont typeface="Wingdings 3" panose="05040102010807070707" pitchFamily="18" charset="2"/>
              <a:buChar char=""/>
              <a:defRPr sz="1600">
                <a:solidFill>
                  <a:srgbClr val="FFFFFF"/>
                </a:solidFill>
                <a:latin typeface="Trebuchet MS" panose="020B0603020202020204" pitchFamily="34" charset="0"/>
              </a:defRPr>
            </a:lvl2pPr>
            <a:lvl3pPr marL="1143000" indent="-228600">
              <a:spcBef>
                <a:spcPts val="1000"/>
              </a:spcBef>
              <a:buClr>
                <a:schemeClr val="accent1"/>
              </a:buClr>
              <a:buSzPct val="80000"/>
              <a:buFont typeface="Wingdings 3" panose="05040102010807070707" pitchFamily="18" charset="2"/>
              <a:buChar char=""/>
              <a:defRPr sz="1400">
                <a:solidFill>
                  <a:srgbClr val="FFFFFF"/>
                </a:solidFill>
                <a:latin typeface="Trebuchet MS" panose="020B0603020202020204" pitchFamily="34" charset="0"/>
              </a:defRPr>
            </a:lvl3pPr>
            <a:lvl4pPr marL="1600200" indent="-228600">
              <a:spcBef>
                <a:spcPts val="1000"/>
              </a:spcBef>
              <a:buClr>
                <a:schemeClr val="accent1"/>
              </a:buClr>
              <a:buSzPct val="80000"/>
              <a:buFont typeface="Wingdings 3" panose="05040102010807070707" pitchFamily="18" charset="2"/>
              <a:buChar char=""/>
              <a:defRPr sz="1200">
                <a:solidFill>
                  <a:srgbClr val="FFFFFF"/>
                </a:solidFill>
                <a:latin typeface="Trebuchet MS" panose="020B0603020202020204" pitchFamily="34" charset="0"/>
              </a:defRPr>
            </a:lvl4pPr>
            <a:lvl5pPr marL="2057400" indent="-228600">
              <a:spcBef>
                <a:spcPts val="1000"/>
              </a:spcBef>
              <a:buClr>
                <a:schemeClr val="accent1"/>
              </a:buClr>
              <a:buSzPct val="80000"/>
              <a:buFont typeface="Wingdings 3" panose="05040102010807070707" pitchFamily="18" charset="2"/>
              <a:buChar char=""/>
              <a:defRPr sz="1200">
                <a:solidFill>
                  <a:srgbClr val="FFFFFF"/>
                </a:solidFill>
                <a:latin typeface="Trebuchet MS" panose="020B0603020202020204" pitchFamily="34" charset="0"/>
              </a:defRPr>
            </a:lvl5pPr>
            <a:lvl6pPr marL="2514600" indent="-228600" defTabSz="457200" fontAlgn="base">
              <a:spcBef>
                <a:spcPts val="1000"/>
              </a:spcBef>
              <a:spcAft>
                <a:spcPct val="0"/>
              </a:spcAft>
              <a:buClr>
                <a:schemeClr val="accent1"/>
              </a:buClr>
              <a:buSzPct val="80000"/>
              <a:buFont typeface="Wingdings 3" panose="05040102010807070707" pitchFamily="18" charset="2"/>
              <a:buChar char=""/>
              <a:defRPr sz="1200">
                <a:solidFill>
                  <a:srgbClr val="FFFFFF"/>
                </a:solidFill>
                <a:latin typeface="Trebuchet MS" panose="020B0603020202020204" pitchFamily="34" charset="0"/>
              </a:defRPr>
            </a:lvl6pPr>
            <a:lvl7pPr marL="2971800" indent="-228600" defTabSz="457200" fontAlgn="base">
              <a:spcBef>
                <a:spcPts val="1000"/>
              </a:spcBef>
              <a:spcAft>
                <a:spcPct val="0"/>
              </a:spcAft>
              <a:buClr>
                <a:schemeClr val="accent1"/>
              </a:buClr>
              <a:buSzPct val="80000"/>
              <a:buFont typeface="Wingdings 3" panose="05040102010807070707" pitchFamily="18" charset="2"/>
              <a:buChar char=""/>
              <a:defRPr sz="1200">
                <a:solidFill>
                  <a:srgbClr val="FFFFFF"/>
                </a:solidFill>
                <a:latin typeface="Trebuchet MS" panose="020B0603020202020204" pitchFamily="34" charset="0"/>
              </a:defRPr>
            </a:lvl7pPr>
            <a:lvl8pPr marL="3429000" indent="-228600" defTabSz="457200" fontAlgn="base">
              <a:spcBef>
                <a:spcPts val="1000"/>
              </a:spcBef>
              <a:spcAft>
                <a:spcPct val="0"/>
              </a:spcAft>
              <a:buClr>
                <a:schemeClr val="accent1"/>
              </a:buClr>
              <a:buSzPct val="80000"/>
              <a:buFont typeface="Wingdings 3" panose="05040102010807070707" pitchFamily="18" charset="2"/>
              <a:buChar char=""/>
              <a:defRPr sz="1200">
                <a:solidFill>
                  <a:srgbClr val="FFFFFF"/>
                </a:solidFill>
                <a:latin typeface="Trebuchet MS" panose="020B0603020202020204" pitchFamily="34" charset="0"/>
              </a:defRPr>
            </a:lvl8pPr>
            <a:lvl9pPr marL="3886200" indent="-228600" defTabSz="457200" fontAlgn="base">
              <a:spcBef>
                <a:spcPts val="1000"/>
              </a:spcBef>
              <a:spcAft>
                <a:spcPct val="0"/>
              </a:spcAft>
              <a:buClr>
                <a:schemeClr val="accent1"/>
              </a:buClr>
              <a:buSzPct val="80000"/>
              <a:buFont typeface="Wingdings 3" panose="05040102010807070707" pitchFamily="18" charset="2"/>
              <a:buChar char=""/>
              <a:defRPr sz="1200">
                <a:solidFill>
                  <a:srgbClr val="FFFFFF"/>
                </a:solidFill>
                <a:latin typeface="Trebuchet MS" panose="020B0603020202020204" pitchFamily="34" charset="0"/>
              </a:defRPr>
            </a:lvl9pPr>
          </a:lstStyle>
          <a:p>
            <a:pPr eaLnBrk="1" fontAlgn="t" hangingPunct="1">
              <a:spcBef>
                <a:spcPct val="0"/>
              </a:spcBef>
              <a:buClrTx/>
              <a:buSzTx/>
              <a:buFontTx/>
              <a:buNone/>
            </a:pPr>
            <a:endParaRPr lang="en-US" altLang="en-US" sz="2800" b="1" dirty="0">
              <a:solidFill>
                <a:schemeClr val="tx1"/>
              </a:solidFill>
              <a:latin typeface="Calibri" panose="020F0502020204030204" pitchFamily="34" charset="0"/>
            </a:endParaRPr>
          </a:p>
        </p:txBody>
      </p:sp>
      <p:pic>
        <p:nvPicPr>
          <p:cNvPr id="3" name="Picture 2">
            <a:extLst>
              <a:ext uri="{FF2B5EF4-FFF2-40B4-BE49-F238E27FC236}">
                <a16:creationId xmlns:a16="http://schemas.microsoft.com/office/drawing/2014/main" id="{6FF46DF9-7759-880D-3C65-4A2B84C37597}"/>
              </a:ext>
            </a:extLst>
          </p:cNvPr>
          <p:cNvPicPr>
            <a:picLocks noChangeAspect="1"/>
          </p:cNvPicPr>
          <p:nvPr/>
        </p:nvPicPr>
        <p:blipFill>
          <a:blip r:embed="rId2"/>
          <a:stretch>
            <a:fillRect/>
          </a:stretch>
        </p:blipFill>
        <p:spPr>
          <a:xfrm>
            <a:off x="107090" y="976184"/>
            <a:ext cx="5737655" cy="5035679"/>
          </a:xfrm>
          <a:prstGeom prst="rect">
            <a:avLst/>
          </a:prstGeom>
          <a:ln>
            <a:noFill/>
          </a:ln>
          <a:effectLst>
            <a:outerShdw blurRad="190500" algn="tl" rotWithShape="0">
              <a:srgbClr val="000000">
                <a:alpha val="70000"/>
              </a:srgbClr>
            </a:outerShdw>
          </a:effectLst>
        </p:spPr>
      </p:pic>
      <p:pic>
        <p:nvPicPr>
          <p:cNvPr id="9" name="Picture 8">
            <a:extLst>
              <a:ext uri="{FF2B5EF4-FFF2-40B4-BE49-F238E27FC236}">
                <a16:creationId xmlns:a16="http://schemas.microsoft.com/office/drawing/2014/main" id="{EBD0DABC-DEFB-BEAF-EE89-ED83B263245C}"/>
              </a:ext>
            </a:extLst>
          </p:cNvPr>
          <p:cNvPicPr>
            <a:picLocks noChangeAspect="1"/>
          </p:cNvPicPr>
          <p:nvPr/>
        </p:nvPicPr>
        <p:blipFill>
          <a:blip r:embed="rId3"/>
          <a:stretch>
            <a:fillRect/>
          </a:stretch>
        </p:blipFill>
        <p:spPr>
          <a:xfrm>
            <a:off x="6096000" y="976184"/>
            <a:ext cx="5988908" cy="5035679"/>
          </a:xfrm>
          <a:prstGeom prst="rect">
            <a:avLst/>
          </a:prstGeom>
          <a:ln>
            <a:noFill/>
          </a:ln>
          <a:effectLst>
            <a:outerShdw blurRad="190500" algn="tl" rotWithShape="0">
              <a:srgbClr val="000000">
                <a:alpha val="70000"/>
              </a:srgbClr>
            </a:outerShdw>
          </a:effec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1B47527-8530-2530-351C-6CF021094E63}"/>
              </a:ext>
            </a:extLst>
          </p:cNvPr>
          <p:cNvPicPr>
            <a:picLocks noChangeAspect="1"/>
          </p:cNvPicPr>
          <p:nvPr/>
        </p:nvPicPr>
        <p:blipFill>
          <a:blip r:embed="rId2"/>
          <a:stretch>
            <a:fillRect/>
          </a:stretch>
        </p:blipFill>
        <p:spPr>
          <a:xfrm>
            <a:off x="6291946" y="160638"/>
            <a:ext cx="5727059" cy="5782962"/>
          </a:xfrm>
          <a:prstGeom prst="rect">
            <a:avLst/>
          </a:prstGeom>
          <a:ln>
            <a:noFill/>
          </a:ln>
          <a:effectLst>
            <a:outerShdw blurRad="190500" algn="tl" rotWithShape="0">
              <a:srgbClr val="000000">
                <a:alpha val="70000"/>
              </a:srgbClr>
            </a:outerShdw>
          </a:effectLst>
        </p:spPr>
      </p:pic>
      <p:pic>
        <p:nvPicPr>
          <p:cNvPr id="5" name="Picture 4">
            <a:extLst>
              <a:ext uri="{FF2B5EF4-FFF2-40B4-BE49-F238E27FC236}">
                <a16:creationId xmlns:a16="http://schemas.microsoft.com/office/drawing/2014/main" id="{6A80071E-03AA-4F33-9F9A-FEC9D7B3077E}"/>
              </a:ext>
            </a:extLst>
          </p:cNvPr>
          <p:cNvPicPr>
            <a:picLocks noChangeAspect="1"/>
          </p:cNvPicPr>
          <p:nvPr/>
        </p:nvPicPr>
        <p:blipFill>
          <a:blip r:embed="rId3"/>
          <a:stretch>
            <a:fillRect/>
          </a:stretch>
        </p:blipFill>
        <p:spPr>
          <a:xfrm>
            <a:off x="172995" y="160638"/>
            <a:ext cx="5727061" cy="5782962"/>
          </a:xfrm>
          <a:prstGeom prst="rect">
            <a:avLst/>
          </a:prstGeom>
          <a:ln>
            <a:noFill/>
          </a:ln>
          <a:effectLst>
            <a:outerShdw blurRad="190500" algn="tl" rotWithShape="0">
              <a:srgbClr val="000000">
                <a:alpha val="70000"/>
              </a:srgbClr>
            </a:outerShdw>
          </a:effectLst>
        </p:spPr>
      </p:pic>
      <p:sp>
        <p:nvSpPr>
          <p:cNvPr id="7" name="Title 6">
            <a:extLst>
              <a:ext uri="{FF2B5EF4-FFF2-40B4-BE49-F238E27FC236}">
                <a16:creationId xmlns:a16="http://schemas.microsoft.com/office/drawing/2014/main" id="{A706438D-05DD-2D4D-AC44-929C7A3C33FD}"/>
              </a:ext>
            </a:extLst>
          </p:cNvPr>
          <p:cNvSpPr>
            <a:spLocks noGrp="1"/>
          </p:cNvSpPr>
          <p:nvPr>
            <p:ph type="title"/>
          </p:nvPr>
        </p:nvSpPr>
        <p:spPr>
          <a:xfrm>
            <a:off x="1262186" y="6130624"/>
            <a:ext cx="3548677" cy="443171"/>
          </a:xfrm>
        </p:spPr>
        <p:txBody>
          <a:bodyPr>
            <a:normAutofit fontScale="90000"/>
          </a:bodyPr>
          <a:lstStyle/>
          <a:p>
            <a:r>
              <a:rPr lang="en-IN" sz="3100" b="1" dirty="0">
                <a:solidFill>
                  <a:schemeClr val="tx1"/>
                </a:solidFill>
                <a:latin typeface="Calibri" panose="020F0502020204030204" pitchFamily="34" charset="0"/>
                <a:ea typeface="+mn-ea"/>
                <a:cs typeface="+mn-cs"/>
              </a:rPr>
              <a:t>Property</a:t>
            </a:r>
            <a:r>
              <a:rPr lang="en-IN" sz="2800" b="1" dirty="0">
                <a:solidFill>
                  <a:schemeClr val="tx1"/>
                </a:solidFill>
                <a:latin typeface="Calibri" panose="020F0502020204030204" pitchFamily="34" charset="0"/>
                <a:ea typeface="+mn-ea"/>
                <a:cs typeface="+mn-cs"/>
              </a:rPr>
              <a:t>_details page</a:t>
            </a:r>
          </a:p>
        </p:txBody>
      </p:sp>
      <p:sp>
        <p:nvSpPr>
          <p:cNvPr id="9" name="Text Placeholder 8">
            <a:extLst>
              <a:ext uri="{FF2B5EF4-FFF2-40B4-BE49-F238E27FC236}">
                <a16:creationId xmlns:a16="http://schemas.microsoft.com/office/drawing/2014/main" id="{E57813B9-0651-36F0-5571-95DC546FF020}"/>
              </a:ext>
            </a:extLst>
          </p:cNvPr>
          <p:cNvSpPr>
            <a:spLocks noGrp="1"/>
          </p:cNvSpPr>
          <p:nvPr>
            <p:ph type="body" sz="half" idx="2"/>
          </p:nvPr>
        </p:nvSpPr>
        <p:spPr>
          <a:xfrm>
            <a:off x="8081318" y="6130624"/>
            <a:ext cx="2755557" cy="443171"/>
          </a:xfrm>
        </p:spPr>
        <p:txBody>
          <a:bodyPr>
            <a:normAutofit fontScale="92500" lnSpcReduction="20000"/>
          </a:bodyPr>
          <a:lstStyle/>
          <a:p>
            <a:pPr>
              <a:spcBef>
                <a:spcPct val="0"/>
              </a:spcBef>
            </a:pPr>
            <a:r>
              <a:rPr lang="en-IN" sz="3000" b="1" dirty="0">
                <a:solidFill>
                  <a:schemeClr val="tx1"/>
                </a:solidFill>
                <a:latin typeface="Calibri" panose="020F0502020204030204" pitchFamily="34" charset="0"/>
              </a:rPr>
              <a:t>Property</a:t>
            </a:r>
            <a:r>
              <a:rPr lang="en-IN" sz="2800" b="1" dirty="0">
                <a:solidFill>
                  <a:schemeClr val="tx1"/>
                </a:solidFill>
                <a:latin typeface="Calibri" panose="020F0502020204030204" pitchFamily="34" charset="0"/>
              </a:rPr>
              <a:t> list page</a:t>
            </a:r>
          </a:p>
        </p:txBody>
      </p:sp>
    </p:spTree>
    <p:extLst>
      <p:ext uri="{BB962C8B-B14F-4D97-AF65-F5344CB8AC3E}">
        <p14:creationId xmlns:p14="http://schemas.microsoft.com/office/powerpoint/2010/main" val="30459307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a:extLst>
              <a:ext uri="{FF2B5EF4-FFF2-40B4-BE49-F238E27FC236}">
                <a16:creationId xmlns:a16="http://schemas.microsoft.com/office/drawing/2014/main" id="{6D45E0E1-9F21-F57E-64FC-38903AF89745}"/>
              </a:ext>
            </a:extLst>
          </p:cNvPr>
          <p:cNvSpPr>
            <a:spLocks noGrp="1" noChangeArrowheads="1"/>
          </p:cNvSpPr>
          <p:nvPr>
            <p:ph type="title"/>
          </p:nvPr>
        </p:nvSpPr>
        <p:spPr>
          <a:xfrm>
            <a:off x="8135138" y="6207175"/>
            <a:ext cx="2203808" cy="505959"/>
          </a:xfrm>
        </p:spPr>
        <p:txBody>
          <a:bodyPr>
            <a:noAutofit/>
          </a:bodyPr>
          <a:lstStyle/>
          <a:p>
            <a:r>
              <a:rPr lang="en-IN" altLang="en-US" sz="2800" b="1" dirty="0">
                <a:solidFill>
                  <a:schemeClr val="tx1"/>
                </a:solidFill>
                <a:latin typeface="Calibri" panose="020F0502020204030204" pitchFamily="34" charset="0"/>
                <a:ea typeface="+mn-ea"/>
                <a:cs typeface="+mn-cs"/>
              </a:rPr>
              <a:t>Signup page</a:t>
            </a:r>
          </a:p>
        </p:txBody>
      </p:sp>
      <p:sp>
        <p:nvSpPr>
          <p:cNvPr id="12291" name="Content Placeholder 2">
            <a:extLst>
              <a:ext uri="{FF2B5EF4-FFF2-40B4-BE49-F238E27FC236}">
                <a16:creationId xmlns:a16="http://schemas.microsoft.com/office/drawing/2014/main" id="{8B15624A-86C9-BF71-9626-BC3014732049}"/>
              </a:ext>
            </a:extLst>
          </p:cNvPr>
          <p:cNvSpPr>
            <a:spLocks noGrp="1" noChangeArrowheads="1"/>
          </p:cNvSpPr>
          <p:nvPr>
            <p:ph idx="1"/>
          </p:nvPr>
        </p:nvSpPr>
        <p:spPr>
          <a:xfrm>
            <a:off x="1853055" y="6207175"/>
            <a:ext cx="1878685" cy="396790"/>
          </a:xfrm>
        </p:spPr>
        <p:txBody>
          <a:bodyPr/>
          <a:lstStyle/>
          <a:p>
            <a:pPr marL="0" indent="0">
              <a:buFont typeface="Arial" panose="020B0604020202020204" pitchFamily="34" charset="0"/>
              <a:buNone/>
            </a:pPr>
            <a:r>
              <a:rPr lang="en-IN" altLang="en-US" sz="2800" b="1" dirty="0">
                <a:solidFill>
                  <a:schemeClr val="tx1"/>
                </a:solidFill>
                <a:latin typeface="Calibri" panose="020F0502020204030204" pitchFamily="34" charset="0"/>
              </a:rPr>
              <a:t>Login page</a:t>
            </a:r>
          </a:p>
        </p:txBody>
      </p:sp>
      <p:pic>
        <p:nvPicPr>
          <p:cNvPr id="3" name="Picture 2">
            <a:extLst>
              <a:ext uri="{FF2B5EF4-FFF2-40B4-BE49-F238E27FC236}">
                <a16:creationId xmlns:a16="http://schemas.microsoft.com/office/drawing/2014/main" id="{0BE9D34D-4121-CF8F-97FC-BF2BE7D4703A}"/>
              </a:ext>
            </a:extLst>
          </p:cNvPr>
          <p:cNvPicPr>
            <a:picLocks noChangeAspect="1"/>
          </p:cNvPicPr>
          <p:nvPr/>
        </p:nvPicPr>
        <p:blipFill>
          <a:blip r:embed="rId2"/>
          <a:stretch>
            <a:fillRect/>
          </a:stretch>
        </p:blipFill>
        <p:spPr>
          <a:xfrm>
            <a:off x="135924" y="254034"/>
            <a:ext cx="5972096" cy="5868953"/>
          </a:xfrm>
          <a:prstGeom prst="rect">
            <a:avLst/>
          </a:prstGeom>
          <a:ln>
            <a:noFill/>
          </a:ln>
          <a:effectLst>
            <a:outerShdw blurRad="190500" algn="tl" rotWithShape="0">
              <a:srgbClr val="000000">
                <a:alpha val="70000"/>
              </a:srgbClr>
            </a:outerShdw>
          </a:effectLst>
        </p:spPr>
      </p:pic>
      <p:pic>
        <p:nvPicPr>
          <p:cNvPr id="5" name="Picture 4">
            <a:extLst>
              <a:ext uri="{FF2B5EF4-FFF2-40B4-BE49-F238E27FC236}">
                <a16:creationId xmlns:a16="http://schemas.microsoft.com/office/drawing/2014/main" id="{7DEB2365-9C6E-8BDB-16EC-ECCEED590C85}"/>
              </a:ext>
            </a:extLst>
          </p:cNvPr>
          <p:cNvPicPr>
            <a:picLocks noChangeAspect="1"/>
          </p:cNvPicPr>
          <p:nvPr/>
        </p:nvPicPr>
        <p:blipFill>
          <a:blip r:embed="rId3"/>
          <a:stretch>
            <a:fillRect/>
          </a:stretch>
        </p:blipFill>
        <p:spPr>
          <a:xfrm>
            <a:off x="6313714" y="252360"/>
            <a:ext cx="5742362" cy="5868953"/>
          </a:xfrm>
          <a:prstGeom prst="rect">
            <a:avLst/>
          </a:prstGeom>
          <a:ln>
            <a:noFill/>
          </a:ln>
          <a:effectLst>
            <a:outerShdw blurRad="190500" algn="tl" rotWithShape="0">
              <a:srgbClr val="000000">
                <a:alpha val="70000"/>
              </a:srgbClr>
            </a:outerShdw>
          </a:effectLst>
        </p:spPr>
      </p:pic>
    </p:spTree>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8C59B386-999D-4CB6-B907-9F3997C027CC}"/>
    </a:ext>
  </a:extLst>
</a:theme>
</file>

<file path=docProps/app.xml><?xml version="1.0" encoding="utf-8"?>
<Properties xmlns="http://schemas.openxmlformats.org/officeDocument/2006/extended-properties" xmlns:vt="http://schemas.openxmlformats.org/officeDocument/2006/docPropsVTypes">
  <Template>Facet</Template>
  <TotalTime>580</TotalTime>
  <Words>472</Words>
  <Application>Microsoft Office PowerPoint</Application>
  <PresentationFormat>Widescreen</PresentationFormat>
  <Paragraphs>73</Paragraphs>
  <Slides>14</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14</vt:i4>
      </vt:variant>
    </vt:vector>
  </HeadingPairs>
  <TitlesOfParts>
    <vt:vector size="24" baseType="lpstr">
      <vt:lpstr>Arial</vt:lpstr>
      <vt:lpstr>Arial Black</vt:lpstr>
      <vt:lpstr>Arial Rounded MT Bold</vt:lpstr>
      <vt:lpstr>Calibri</vt:lpstr>
      <vt:lpstr>Franklin Gothic Book</vt:lpstr>
      <vt:lpstr>Times New Roman</vt:lpstr>
      <vt:lpstr>Trebuchet MS</vt:lpstr>
      <vt:lpstr>Wingdings</vt:lpstr>
      <vt:lpstr>Wingdings 3</vt:lpstr>
      <vt:lpstr>Facet</vt:lpstr>
      <vt:lpstr>TOPIC :-</vt:lpstr>
      <vt:lpstr>Contents</vt:lpstr>
      <vt:lpstr>Abstract</vt:lpstr>
      <vt:lpstr>Introduction</vt:lpstr>
      <vt:lpstr>Problem Domain</vt:lpstr>
      <vt:lpstr>Solution Domain</vt:lpstr>
      <vt:lpstr>Snapshot </vt:lpstr>
      <vt:lpstr>Property_details page</vt:lpstr>
      <vt:lpstr>Signup page</vt:lpstr>
      <vt:lpstr>Technology and tools</vt:lpstr>
      <vt:lpstr>Data flow diagram</vt:lpstr>
      <vt:lpstr>System Domain </vt:lpstr>
      <vt:lpstr>Conclusion</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Amit</dc:creator>
  <cp:lastModifiedBy>Ash Chouhan</cp:lastModifiedBy>
  <cp:revision>51</cp:revision>
  <dcterms:created xsi:type="dcterms:W3CDTF">2022-11-06T12:12:07Z</dcterms:created>
  <dcterms:modified xsi:type="dcterms:W3CDTF">2024-03-24T07:41:58Z</dcterms:modified>
</cp:coreProperties>
</file>